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6" r:id="rId3"/>
    <p:sldId id="324" r:id="rId4"/>
    <p:sldId id="367" r:id="rId5"/>
    <p:sldId id="365" r:id="rId6"/>
    <p:sldId id="366" r:id="rId7"/>
    <p:sldId id="274" r:id="rId8"/>
    <p:sldId id="275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66CCFF"/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31820" y="310075"/>
            <a:ext cx="11578106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произведениями какого раздела мы начали знакомиться? Какие произведения мы уже прочитали?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pic>
        <p:nvPicPr>
          <p:cNvPr id="1026" name="Picture 2" descr="http://www.onaplatterofgold.com/wp-content/uploads/2015/01/strange-Africa-anim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4" y="1998482"/>
            <a:ext cx="8078193" cy="454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9" y="1921748"/>
            <a:ext cx="1756386" cy="268524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0556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Отгадайте загадки!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556" y="1540949"/>
            <a:ext cx="5477816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Удивительный </a:t>
            </a:r>
            <a:r>
              <a:rPr lang="ru-RU" sz="3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ребёнок</a:t>
            </a: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Только вышел из </a:t>
            </a:r>
            <a:r>
              <a:rPr lang="ru-RU" sz="36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пелёнок</a:t>
            </a: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Может плавать и нырять,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Как его родная мать.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7701" y="4140971"/>
            <a:ext cx="6920248" cy="230832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Целый день она стрекочет</a:t>
            </a:r>
            <a:b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И молчать она не хочет:</a:t>
            </a:r>
            <a:b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Все расскажет, все обсудит,</a:t>
            </a:r>
            <a:b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candara" panose="020E0502030303020204" pitchFamily="34" charset="0"/>
              </a:rPr>
              <a:t>Всех рассердит, всех разбудит.</a:t>
            </a:r>
          </a:p>
        </p:txBody>
      </p:sp>
      <p:pic>
        <p:nvPicPr>
          <p:cNvPr id="2056" name="Picture 8" descr="https://www.3secrets.ru/_ph/16/2/64871557.jpg?1498271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07" y="1708803"/>
            <a:ext cx="3424752" cy="2140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39.servimg.com/u/f39/18/81/95/18/96566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6" y="4070550"/>
            <a:ext cx="3297823" cy="236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330556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Догадайтесь, кто будут героями произведения, с которым мы сегодня познакомимся.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30555" y="259509"/>
            <a:ext cx="11337703" cy="98974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Найдите это произведение в учебнике. Кто его автор?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09094" y="181279"/>
            <a:ext cx="11397802" cy="707363"/>
          </a:xfrm>
          <a:prstGeom prst="wedgeRoundRectCallout">
            <a:avLst>
              <a:gd name="adj1" fmla="val 3940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000" dirty="0" smtClean="0">
                <a:solidFill>
                  <a:schemeClr val="tx1"/>
                </a:solidFill>
              </a:rPr>
              <a:t>Автор, с чьим произведением мы сегодня познакомимся.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26" y="888642"/>
            <a:ext cx="1972833" cy="268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075" y="5981329"/>
            <a:ext cx="6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Борис Степанович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Житков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3.bp.blogspot.com/-DbnQ_3-iiuw/UIaYtAhm2LI/AAAAAAAAAss/hDL7lMr9cm0/s1600/%D0%96%D0%B8%D1%82%D0%BA%D0%BE%D0%B2+%D0%91.%D0%A1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"/>
          <a:stretch/>
        </p:blipFill>
        <p:spPr bwMode="auto">
          <a:xfrm>
            <a:off x="3362993" y="1069471"/>
            <a:ext cx="4414235" cy="500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произведение.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18789"/>
            <a:ext cx="1972833" cy="2685245"/>
          </a:xfrm>
          <a:prstGeom prst="rect">
            <a:avLst/>
          </a:prstGeom>
        </p:spPr>
      </p:pic>
      <p:pic>
        <p:nvPicPr>
          <p:cNvPr id="3076" name="Picture 4" descr="https://www.litres.ru/static/bookimages/24/26/03/24260367.bin.dir/h/i_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7" y="1350069"/>
            <a:ext cx="6484515" cy="55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188889" y="209215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 чём здесь рассказывается?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хозяйка кормила утят?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утята не ели?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Почему утята боялись стрекозу?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88889" y="201467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 чём думала хозяйка, когда убирала вечером полную тарелку?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88889" y="20669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Кто помог утятам избавиться от стрекозы?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88889" y="207957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Алёше удалось это сделать?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88889" y="19371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Кем оказался Алёшка - хвастуном или храбрецом?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88889" y="206699"/>
            <a:ext cx="11440734" cy="1055532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думаете, это сказка или рассказ? Почему?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overead.me/img/photo_books/56200/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57" y="3876315"/>
            <a:ext cx="4537659" cy="28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00" y="1460163"/>
            <a:ext cx="1972833" cy="2685245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88888" y="193719"/>
            <a:ext cx="11672554" cy="720681"/>
          </a:xfrm>
          <a:prstGeom prst="wedgeRoundRectCallout">
            <a:avLst>
              <a:gd name="adj1" fmla="val 39647"/>
              <a:gd name="adj2" fmla="val 98627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Попробуем разделить текст на части и составить план.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177" y="296215"/>
            <a:ext cx="9002332" cy="3139321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139-141 </a:t>
            </a:r>
            <a:r>
              <a:rPr lang="ru-RU" sz="6600" dirty="0" err="1" smtClean="0"/>
              <a:t>чит</a:t>
            </a:r>
            <a:r>
              <a:rPr lang="ru-RU" sz="6600" dirty="0" smtClean="0"/>
              <a:t>.</a:t>
            </a:r>
          </a:p>
          <a:p>
            <a:pPr algn="ctr"/>
            <a:r>
              <a:rPr lang="ru-RU" sz="6600" dirty="0" smtClean="0"/>
              <a:t>с. 141 №4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7007" y="3435536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188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855</cp:revision>
  <dcterms:created xsi:type="dcterms:W3CDTF">2017-07-16T12:55:52Z</dcterms:created>
  <dcterms:modified xsi:type="dcterms:W3CDTF">2017-11-26T15:17:35Z</dcterms:modified>
</cp:coreProperties>
</file>