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76" r:id="rId4"/>
    <p:sldId id="367" r:id="rId5"/>
    <p:sldId id="324" r:id="rId6"/>
    <p:sldId id="365" r:id="rId7"/>
    <p:sldId id="366" r:id="rId8"/>
    <p:sldId id="274" r:id="rId9"/>
    <p:sldId id="275" r:id="rId10"/>
    <p:sldId id="25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BAD"/>
    <a:srgbClr val="66CCFF"/>
    <a:srgbClr val="FF66FF"/>
    <a:srgbClr val="93939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14965-4498-4589-93A8-8666DD00F47E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41CE0-30A1-40DB-B37D-5142BD9C7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722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47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8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20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72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99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38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86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46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53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4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73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D41AB-34C2-4E7B-9213-C5A7781AAA3A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02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501" t="26399" r="18806" b="16056"/>
          <a:stretch/>
        </p:blipFill>
        <p:spPr>
          <a:xfrm>
            <a:off x="653144" y="0"/>
            <a:ext cx="10319657" cy="6856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700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527" y="4043965"/>
            <a:ext cx="1972833" cy="2685245"/>
          </a:xfrm>
          <a:prstGeom prst="rect">
            <a:avLst/>
          </a:prstGeom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51651" y="4043964"/>
            <a:ext cx="1701442" cy="26852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831" y="4043965"/>
            <a:ext cx="1756386" cy="26852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84" y="4043964"/>
            <a:ext cx="2629302" cy="26852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22" y="3420076"/>
            <a:ext cx="2114762" cy="33091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25" y="825407"/>
            <a:ext cx="2660842" cy="25946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113" y="747554"/>
            <a:ext cx="2807310" cy="26725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316" y="931322"/>
            <a:ext cx="2572595" cy="24887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04" t="47139" r="50330" b="21171"/>
          <a:stretch/>
        </p:blipFill>
        <p:spPr>
          <a:xfrm>
            <a:off x="656770" y="329146"/>
            <a:ext cx="2249510" cy="309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6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0456" y="206061"/>
            <a:ext cx="81008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4000" dirty="0" smtClean="0"/>
              <a:t>Что ты, ёж, такой колючий?</a:t>
            </a:r>
          </a:p>
          <a:p>
            <a:pPr marL="571500" indent="-571500">
              <a:buFontTx/>
              <a:buChar char="-"/>
            </a:pPr>
            <a:r>
              <a:rPr lang="ru-RU" sz="4000" dirty="0" smtClean="0"/>
              <a:t>Это я на всякий случай.</a:t>
            </a:r>
          </a:p>
          <a:p>
            <a:r>
              <a:rPr lang="ru-RU" sz="4000" dirty="0" smtClean="0"/>
              <a:t>Знаешь, кто мои соседи?</a:t>
            </a:r>
          </a:p>
          <a:p>
            <a:r>
              <a:rPr lang="ru-RU" sz="4000" dirty="0" smtClean="0"/>
              <a:t>Лисы, волки и медведи!</a:t>
            </a:r>
            <a:endParaRPr lang="ru-RU" sz="4000" dirty="0"/>
          </a:p>
        </p:txBody>
      </p:sp>
      <p:pic>
        <p:nvPicPr>
          <p:cNvPr id="1026" name="Picture 2" descr="http://itd0.mycdn.me/image?id=836994495750&amp;t=20&amp;plc=WEB&amp;tkn=*T13FN6Df9TAv9PwXINUg3FmC7p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794" y="2760606"/>
            <a:ext cx="6155071" cy="3959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5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ая прямоугольная выноска 5"/>
          <p:cNvSpPr/>
          <p:nvPr/>
        </p:nvSpPr>
        <p:spPr>
          <a:xfrm>
            <a:off x="231820" y="310075"/>
            <a:ext cx="11578106" cy="1170995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С произведениями какого раздела мы начали знакомиться? Какие произведения мы уже прочитали?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167" y="1481070"/>
            <a:ext cx="1972833" cy="2685245"/>
          </a:xfrm>
          <a:prstGeom prst="rect">
            <a:avLst/>
          </a:prstGeom>
        </p:spPr>
      </p:pic>
      <p:pic>
        <p:nvPicPr>
          <p:cNvPr id="1026" name="Picture 2" descr="http://onua.org/uploads/posts/2012-06/1338736655_comical-animals-03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934048"/>
            <a:ext cx="6284981" cy="4713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56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309094" y="181279"/>
            <a:ext cx="11397802" cy="707363"/>
          </a:xfrm>
          <a:prstGeom prst="wedgeRoundRectCallout">
            <a:avLst>
              <a:gd name="adj1" fmla="val 3940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000" dirty="0" smtClean="0">
                <a:solidFill>
                  <a:schemeClr val="tx1"/>
                </a:solidFill>
              </a:rPr>
              <a:t>Автор, с чьим произведением мы сегодня познакомимся.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226" y="888642"/>
            <a:ext cx="1972833" cy="26852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1075" y="5981329"/>
            <a:ext cx="6478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Евгений Иванович </a:t>
            </a: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Чарушин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musafirova.ucoz.ru/Rebjata/Chitalnyj_zal/Foto/Charushi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3605598" y="1207628"/>
            <a:ext cx="4057331" cy="4773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33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649" y="1921748"/>
            <a:ext cx="1756386" cy="2685244"/>
          </a:xfrm>
          <a:prstGeom prst="rect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330556" y="259509"/>
            <a:ext cx="11337703" cy="989742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Сегодня мы познакомимся с рассказом </a:t>
            </a:r>
          </a:p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Евгения Ивановича Чарушина.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30555" y="259509"/>
            <a:ext cx="11337703" cy="989742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Как называется этот рассказ?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30555" y="259509"/>
            <a:ext cx="11337703" cy="989742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Как вы думаете, о чём этот рассказ?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dytpsyholog.files.wordpress.com/2015/05/d0b3d0bed0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90" y="1249251"/>
            <a:ext cx="4648246" cy="513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330555" y="259509"/>
            <a:ext cx="11337703" cy="989742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Послушайте рассказ.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2054" name="Picture 6" descr="http://static.bilder-welten.net/pics/9/619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60893" y="5156561"/>
            <a:ext cx="1750498" cy="137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87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ая прямоугольная выноска 11"/>
          <p:cNvSpPr/>
          <p:nvPr/>
        </p:nvSpPr>
        <p:spPr>
          <a:xfrm>
            <a:off x="188889" y="193719"/>
            <a:ext cx="11440734" cy="1055532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Понравился ли вам рассказ?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167" y="1419896"/>
            <a:ext cx="1972833" cy="2685245"/>
          </a:xfrm>
          <a:prstGeom prst="rect">
            <a:avLst/>
          </a:prstGeom>
        </p:spPr>
      </p:pic>
      <p:pic>
        <p:nvPicPr>
          <p:cNvPr id="3074" name="Picture 2" descr="http://i007.radikal.ru/1201/d1/aad7793765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6" y="1640659"/>
            <a:ext cx="7400845" cy="4928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188889" y="193719"/>
            <a:ext cx="11440734" cy="1055532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Почему рассказ так называется?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188889" y="193719"/>
            <a:ext cx="11440734" cy="1055532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Почему прочитанное произведение - это рассказ, а не сказка?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188889" y="193719"/>
            <a:ext cx="11440734" cy="1055532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Что можно сказать о мальчиках?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188889" y="193719"/>
            <a:ext cx="11440734" cy="1055532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Составим план текста, используя подчёркнутые слова.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1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500" y="1460163"/>
            <a:ext cx="1972833" cy="26852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5122" t="32526" r="23703" b="30215"/>
          <a:stretch/>
        </p:blipFill>
        <p:spPr>
          <a:xfrm>
            <a:off x="360609" y="2782651"/>
            <a:ext cx="6658378" cy="27255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5122" t="68838" r="23703" b="13952"/>
          <a:stretch/>
        </p:blipFill>
        <p:spPr>
          <a:xfrm>
            <a:off x="360609" y="1523742"/>
            <a:ext cx="6658378" cy="1258909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188888" y="193719"/>
            <a:ext cx="11672553" cy="1055532"/>
          </a:xfrm>
          <a:prstGeom prst="wedgeRoundRectCallout">
            <a:avLst>
              <a:gd name="adj1" fmla="val 39647"/>
              <a:gd name="adj2" fmla="val 98627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Прочитайте текст про ежа из энциклопедии на стр. 155. Чем различаются рассказ Е.И. Чарушина и этот текст?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minsk1.net/images/uploads/0ffd45132ccb1723b9d3b78e6ad5897d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936" y="3742236"/>
            <a:ext cx="5450397" cy="353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55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04" t="47139" r="50330" b="21171"/>
          <a:stretch/>
        </p:blipFill>
        <p:spPr>
          <a:xfrm>
            <a:off x="1262077" y="3303430"/>
            <a:ext cx="2249510" cy="3090930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030569" y="1436034"/>
            <a:ext cx="7139190" cy="1719290"/>
          </a:xfrm>
          <a:prstGeom prst="wedgeRoundRectCallout">
            <a:avLst>
              <a:gd name="adj1" fmla="val -34565"/>
              <a:gd name="adj2" fmla="val 10048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Вспомните, что мы сегодня делали на уроке.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030569" y="1436034"/>
            <a:ext cx="7139190" cy="1719290"/>
          </a:xfrm>
          <a:prstGeom prst="wedgeRoundRectCallout">
            <a:avLst>
              <a:gd name="adj1" fmla="val -34565"/>
              <a:gd name="adj2" fmla="val 10048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вам особенно понравилось?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030569" y="1436034"/>
            <a:ext cx="7139190" cy="1719290"/>
          </a:xfrm>
          <a:prstGeom prst="wedgeRoundRectCallout">
            <a:avLst>
              <a:gd name="adj1" fmla="val -34565"/>
              <a:gd name="adj2" fmla="val 10048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показалось немного трудным?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030569" y="1436034"/>
            <a:ext cx="7139190" cy="1719290"/>
          </a:xfrm>
          <a:prstGeom prst="wedgeRoundRectCallout">
            <a:avLst>
              <a:gd name="adj1" fmla="val -34565"/>
              <a:gd name="adj2" fmla="val 10048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Вспомните, что мы сегодня делали на уроке.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030569" y="1436034"/>
            <a:ext cx="7139190" cy="1719290"/>
          </a:xfrm>
          <a:prstGeom prst="wedgeRoundRectCallout">
            <a:avLst>
              <a:gd name="adj1" fmla="val -34565"/>
              <a:gd name="adj2" fmla="val 10048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Спасибо, ребята, за урок!</a:t>
            </a:r>
          </a:p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До новых встреч!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1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9178" y="682581"/>
            <a:ext cx="9002332" cy="2123658"/>
          </a:xfrm>
          <a:prstGeom prst="rect">
            <a:avLst/>
          </a:prstGeom>
          <a:noFill/>
          <a:ln w="76200">
            <a:solidFill>
              <a:srgbClr val="99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</a:p>
          <a:p>
            <a:pPr algn="ctr"/>
            <a:r>
              <a:rPr lang="ru-RU" sz="6600" dirty="0" smtClean="0"/>
              <a:t>Уч. с. 136-138 </a:t>
            </a:r>
            <a:r>
              <a:rPr lang="ru-RU" sz="6600" dirty="0" err="1" smtClean="0"/>
              <a:t>выр</a:t>
            </a:r>
            <a:r>
              <a:rPr lang="ru-RU" sz="6600" dirty="0" smtClean="0"/>
              <a:t>. чт.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04" t="47139" r="50330" b="21171"/>
          <a:stretch/>
        </p:blipFill>
        <p:spPr>
          <a:xfrm>
            <a:off x="4947009" y="3490175"/>
            <a:ext cx="2366671" cy="325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9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185</Words>
  <Application>Microsoft Office PowerPoint</Application>
  <PresentationFormat>Широкоэкранный</PresentationFormat>
  <Paragraphs>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Пеньковская</dc:creator>
  <cp:lastModifiedBy>Татьяна Пеньковская</cp:lastModifiedBy>
  <cp:revision>839</cp:revision>
  <dcterms:created xsi:type="dcterms:W3CDTF">2017-07-16T12:55:52Z</dcterms:created>
  <dcterms:modified xsi:type="dcterms:W3CDTF">2017-07-23T15:42:05Z</dcterms:modified>
</cp:coreProperties>
</file>