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6" r:id="rId3"/>
    <p:sldId id="353" r:id="rId4"/>
    <p:sldId id="324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2" r:id="rId14"/>
    <p:sldId id="342" r:id="rId15"/>
    <p:sldId id="274" r:id="rId16"/>
    <p:sldId id="275" r:id="rId17"/>
    <p:sldId id="25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66CCFF"/>
    <a:srgbClr val="FF66FF"/>
    <a:srgbClr val="93939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14965-4498-4589-93A8-8666DD00F47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41CE0-30A1-40DB-B37D-5142BD9C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7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0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9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8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6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6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3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3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41AB-34C2-4E7B-9213-C5A7781AAA3A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501" t="26399" r="18806" b="16056"/>
          <a:stretch/>
        </p:blipFill>
        <p:spPr>
          <a:xfrm>
            <a:off x="653144" y="0"/>
            <a:ext cx="10319657" cy="685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0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ошкин щ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34" y="0"/>
            <a:ext cx="9135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ошкин щ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0" y="0"/>
            <a:ext cx="9135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6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ошкин щ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77" y="0"/>
            <a:ext cx="9135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41" y="1792960"/>
            <a:ext cx="1756386" cy="2685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09" t="21610" r="27366" b="6735"/>
          <a:stretch/>
        </p:blipFill>
        <p:spPr>
          <a:xfrm>
            <a:off x="6029458" y="1458108"/>
            <a:ext cx="2215166" cy="5241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3437" t="50634" r="28455" b="15009"/>
          <a:stretch/>
        </p:blipFill>
        <p:spPr>
          <a:xfrm>
            <a:off x="764432" y="4143352"/>
            <a:ext cx="4958366" cy="25133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59325" t="22917" r="29168" b="49555"/>
          <a:stretch/>
        </p:blipFill>
        <p:spPr>
          <a:xfrm>
            <a:off x="2587564" y="1418187"/>
            <a:ext cx="2055813" cy="2765085"/>
          </a:xfrm>
          <a:prstGeom prst="rect">
            <a:avLst/>
          </a:prstGeom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188889" y="166589"/>
            <a:ext cx="11681138" cy="1001758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Прочитайте стихотворение.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188889" y="166589"/>
            <a:ext cx="11681138" cy="1001758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О чём удивительном в мире природы рассказывается в стихотворении?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88889" y="174957"/>
            <a:ext cx="11681138" cy="1001758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Какой по характеру был щенок? А кошка-мама?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9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188889" y="193713"/>
            <a:ext cx="11440734" cy="1226177"/>
          </a:xfrm>
          <a:prstGeom prst="wedgeRoundRectCallout">
            <a:avLst>
              <a:gd name="adj1" fmla="val 37283"/>
              <a:gd name="adj2" fmla="val 97343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Составьте по рисунку рассказ про цыплёнка.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879" y="1588931"/>
            <a:ext cx="2629302" cy="2685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33437" t="50634" r="28455" b="15009"/>
          <a:stretch/>
        </p:blipFill>
        <p:spPr>
          <a:xfrm>
            <a:off x="1358583" y="4274176"/>
            <a:ext cx="4958366" cy="25133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59325" t="22917" r="29168" b="49555"/>
          <a:stretch/>
        </p:blipFill>
        <p:spPr>
          <a:xfrm>
            <a:off x="5047429" y="1588931"/>
            <a:ext cx="2055813" cy="276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1262077" y="3303430"/>
            <a:ext cx="2249510" cy="309093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Спасибо, ребята, за урок!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178" y="682581"/>
            <a:ext cx="9002332" cy="3139321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Уч. с. 130-131 </a:t>
            </a:r>
            <a:r>
              <a:rPr lang="ru-RU" sz="6600" dirty="0" err="1" smtClean="0"/>
              <a:t>чит</a:t>
            </a:r>
            <a:r>
              <a:rPr lang="ru-RU" sz="6600" dirty="0" smtClean="0"/>
              <a:t>.,</a:t>
            </a:r>
          </a:p>
          <a:p>
            <a:pPr algn="ctr"/>
            <a:r>
              <a:rPr lang="ru-RU" sz="6600" dirty="0" smtClean="0"/>
              <a:t>С. 131 </a:t>
            </a:r>
            <a:r>
              <a:rPr lang="ru-RU" sz="6600" dirty="0" smtClean="0"/>
              <a:t>№4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4947009" y="3490175"/>
            <a:ext cx="2366671" cy="32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27" y="4043965"/>
            <a:ext cx="1972833" cy="2685245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1651" y="4043964"/>
            <a:ext cx="1701442" cy="2685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31" y="4043965"/>
            <a:ext cx="1756386" cy="2685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84" y="4043964"/>
            <a:ext cx="2629302" cy="2685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2" y="3420076"/>
            <a:ext cx="2114762" cy="3309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25" y="825407"/>
            <a:ext cx="2660842" cy="2594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3" y="747554"/>
            <a:ext cx="2807310" cy="2672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16" y="931322"/>
            <a:ext cx="2572595" cy="24887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656770" y="329146"/>
            <a:ext cx="2249510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309094" y="181284"/>
            <a:ext cx="11578106" cy="1170995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 произведениями какого раздела мы начали знакомиться? Какие произведения мы уже прочитали?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481070"/>
            <a:ext cx="1972833" cy="2685245"/>
          </a:xfrm>
          <a:prstGeom prst="rect">
            <a:avLst/>
          </a:prstGeom>
        </p:spPr>
      </p:pic>
      <p:pic>
        <p:nvPicPr>
          <p:cNvPr id="8194" name="Picture 2" descr="http://fotozveri.ru/zaisy/3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26" y="1881724"/>
            <a:ext cx="6489923" cy="4871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309094" y="181279"/>
            <a:ext cx="11397802" cy="707363"/>
          </a:xfrm>
          <a:prstGeom prst="wedgeRoundRectCallout">
            <a:avLst>
              <a:gd name="adj1" fmla="val 3940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000" dirty="0" smtClean="0">
                <a:solidFill>
                  <a:schemeClr val="tx1"/>
                </a:solidFill>
              </a:rPr>
              <a:t>Автор, с чьим произведением мы сегодня познакомимся.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226" y="888642"/>
            <a:ext cx="1972833" cy="2685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075" y="5981329"/>
            <a:ext cx="647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Валентин Дмитриевич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Берестов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i1.sndcdn.com/artworks-000135134393-wc2uum-t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923" y="1362610"/>
            <a:ext cx="4422553" cy="442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5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649" y="1921748"/>
            <a:ext cx="1756386" cy="2685244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30556" y="259509"/>
            <a:ext cx="11681138" cy="1001758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Сегодня мы познакомимся с интересным стихотворением Валентина </a:t>
            </a:r>
            <a:r>
              <a:rPr lang="ru-RU" sz="3600" dirty="0" err="1" smtClean="0">
                <a:solidFill>
                  <a:schemeClr val="tx1"/>
                </a:solidFill>
              </a:rPr>
              <a:t>Берестова</a:t>
            </a:r>
            <a:r>
              <a:rPr lang="ru-RU" sz="3600" dirty="0" smtClean="0">
                <a:solidFill>
                  <a:schemeClr val="tx1"/>
                </a:solidFill>
              </a:rPr>
              <a:t>.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30556" y="278427"/>
            <a:ext cx="11681138" cy="1001758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необычного в названии стихотворения?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30556" y="260161"/>
            <a:ext cx="11681138" cy="1001758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Рассмотрите иллюстрации к произведению. Как вы думаете, о чём будет стихотворение?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09" t="21610" r="27366" b="6735"/>
          <a:stretch/>
        </p:blipFill>
        <p:spPr>
          <a:xfrm>
            <a:off x="6029458" y="1458108"/>
            <a:ext cx="2215166" cy="5241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3437" t="50634" r="28455" b="15009"/>
          <a:stretch/>
        </p:blipFill>
        <p:spPr>
          <a:xfrm>
            <a:off x="764432" y="4143352"/>
            <a:ext cx="4958366" cy="25133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59325" t="22917" r="29168" b="49555"/>
          <a:stretch/>
        </p:blipFill>
        <p:spPr>
          <a:xfrm>
            <a:off x="2587564" y="1418187"/>
            <a:ext cx="2055813" cy="2765085"/>
          </a:xfrm>
          <a:prstGeom prst="rect">
            <a:avLst/>
          </a:prstGeom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330556" y="256633"/>
            <a:ext cx="11681138" cy="1001758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Послушайте стихотворение.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по-другому можно его назвать?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7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ошкин щ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03" y="0"/>
            <a:ext cx="9156880" cy="68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ошкин щ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1" y="0"/>
            <a:ext cx="9135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ошкин щ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61" y="0"/>
            <a:ext cx="9135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ошкин щ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13" y="0"/>
            <a:ext cx="9135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ошкин щ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20" y="0"/>
            <a:ext cx="9135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147</Words>
  <Application>Microsoft Office PowerPoint</Application>
  <PresentationFormat>Произвольный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Tatyana Karlovna</cp:lastModifiedBy>
  <cp:revision>798</cp:revision>
  <dcterms:created xsi:type="dcterms:W3CDTF">2017-07-16T12:55:52Z</dcterms:created>
  <dcterms:modified xsi:type="dcterms:W3CDTF">2017-11-13T11:45:11Z</dcterms:modified>
</cp:coreProperties>
</file>