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6" r:id="rId3"/>
    <p:sldId id="324" r:id="rId4"/>
    <p:sldId id="335" r:id="rId5"/>
    <p:sldId id="328" r:id="rId6"/>
    <p:sldId id="336" r:id="rId7"/>
    <p:sldId id="337" r:id="rId8"/>
    <p:sldId id="338" r:id="rId9"/>
    <p:sldId id="274" r:id="rId10"/>
    <p:sldId id="275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66CCFF"/>
    <a:srgbClr val="FF66FF"/>
    <a:srgbClr val="9393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01" t="26399" r="18806" b="16056"/>
          <a:stretch/>
        </p:blipFill>
        <p:spPr>
          <a:xfrm>
            <a:off x="653144" y="0"/>
            <a:ext cx="10319657" cy="68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59" y="270457"/>
            <a:ext cx="8551572" cy="3139321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Уч. с. </a:t>
            </a:r>
            <a:r>
              <a:rPr lang="ru-RU" sz="6600" smtClean="0"/>
              <a:t>110-111 </a:t>
            </a:r>
            <a:r>
              <a:rPr lang="ru-RU" sz="6600" dirty="0" err="1" smtClean="0"/>
              <a:t>чит</a:t>
            </a:r>
            <a:r>
              <a:rPr lang="ru-RU" sz="6600" dirty="0" smtClean="0"/>
              <a:t>.,</a:t>
            </a:r>
            <a:br>
              <a:rPr lang="ru-RU" sz="6600" dirty="0" smtClean="0"/>
            </a:br>
            <a:r>
              <a:rPr lang="ru-RU" sz="6600" dirty="0" smtClean="0"/>
              <a:t>рассказ о семье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4947009" y="3490175"/>
            <a:ext cx="2366671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7" y="4043965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1651" y="4043964"/>
            <a:ext cx="1701442" cy="26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1" y="4043965"/>
            <a:ext cx="1756386" cy="268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4" y="4043964"/>
            <a:ext cx="2629302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2" y="3420076"/>
            <a:ext cx="2114762" cy="3309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5" y="825407"/>
            <a:ext cx="2660842" cy="259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3" y="747554"/>
            <a:ext cx="2807310" cy="267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931322"/>
            <a:ext cx="2572595" cy="248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656770" y="329146"/>
            <a:ext cx="224951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81070"/>
            <a:ext cx="1972833" cy="268524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5000" y="181284"/>
            <a:ext cx="10650829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Вспомните, с произведениями какого раздела мы начали знакомиться?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25000" y="181283"/>
            <a:ext cx="10650829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произведения каких авторов мы уже прочитали?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" name="Picture 4" descr="http://www.pushkinmuseum.ru/sites/default/files/sudo/pictures/7/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49" y="2047560"/>
            <a:ext cx="4905564" cy="388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aikido-mariel.ru/misc/i/gallery/40077/10992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424999" y="1745319"/>
            <a:ext cx="3837907" cy="448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14" y="1458108"/>
            <a:ext cx="1756386" cy="2685244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15910" y="271574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Сегодня мы начнём знакомиться с произведениями Льва Николаевича Толстого.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176" name="Picture 8" descr="https://thommyfordreads.files.wordpress.com/2015/05/tolstoy-e1432068877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3" y="1458108"/>
            <a:ext cx="4795234" cy="351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alexnews.info/wp-content/uploads/2009/02/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14" y="2614992"/>
            <a:ext cx="57150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88889" y="232356"/>
            <a:ext cx="11633917" cy="61765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Прочитаем о Льве Николаевиче Толстом на стр. 108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14" y="981590"/>
            <a:ext cx="1756386" cy="2685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051" t="21787" r="34393" b="6206"/>
          <a:stretch/>
        </p:blipFill>
        <p:spPr>
          <a:xfrm>
            <a:off x="399244" y="1033103"/>
            <a:ext cx="4765183" cy="5749145"/>
          </a:xfrm>
          <a:prstGeom prst="rect">
            <a:avLst/>
          </a:prstGeom>
        </p:spPr>
      </p:pic>
      <p:pic>
        <p:nvPicPr>
          <p:cNvPr id="12290" name="Picture 2" descr="http://www.tsput.ru/res/other/Tolstoy/IMAGES/Fillip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47" y="1759049"/>
            <a:ext cx="3704823" cy="464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88889" y="193719"/>
            <a:ext cx="11711190" cy="1016896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Рассмотрите иллюстрации на стр. 109. Какая сказка на них изображена? Перескажите её.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98" y="1352283"/>
            <a:ext cx="2629302" cy="2685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279" t="22668" r="33205" b="6206"/>
          <a:stretch/>
        </p:blipFill>
        <p:spPr>
          <a:xfrm>
            <a:off x="1828801" y="1352283"/>
            <a:ext cx="5165016" cy="55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88889" y="193719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Узнаем значения некоторых слов.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19896"/>
            <a:ext cx="1972833" cy="2685245"/>
          </a:xfrm>
          <a:prstGeom prst="rect">
            <a:avLst/>
          </a:prstGeom>
        </p:spPr>
      </p:pic>
      <p:pic>
        <p:nvPicPr>
          <p:cNvPr id="14338" name="Picture 2" descr="https://i.imgur.com/jAL2NR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40" y="939176"/>
            <a:ext cx="3275527" cy="36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608" y="1137887"/>
            <a:ext cx="8409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Лохань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это круглая </a:t>
            </a:r>
            <a:r>
              <a:rPr lang="ru-RU" sz="3200" dirty="0"/>
              <a:t>или овальная </a:t>
            </a:r>
            <a:r>
              <a:rPr lang="ru-RU" sz="3200" dirty="0" smtClean="0"/>
              <a:t>посуда </a:t>
            </a:r>
            <a:r>
              <a:rPr lang="ru-RU" sz="3200" dirty="0"/>
              <a:t>для стирки белья, мытья посуды или других хозяйственных надобностей.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608" y="3027923"/>
            <a:ext cx="840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Невестка </a:t>
            </a:r>
            <a:r>
              <a:rPr lang="ru-RU" sz="3200" dirty="0" smtClean="0"/>
              <a:t>- это жена брата или сына по отношению к родственникам мужа.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0608" y="4316527"/>
            <a:ext cx="840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Слаживать </a:t>
            </a:r>
            <a:r>
              <a:rPr lang="ru-RU" sz="3200" dirty="0" smtClean="0"/>
              <a:t>- мастерить, делать.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93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88889" y="193719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рассказ.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19896"/>
            <a:ext cx="1972833" cy="2685245"/>
          </a:xfrm>
          <a:prstGeom prst="rect">
            <a:avLst/>
          </a:prstGeom>
        </p:spPr>
      </p:pic>
      <p:pic>
        <p:nvPicPr>
          <p:cNvPr id="15362" name="Picture 2" descr="http://download.librebook.ru/illustrations/24/62/94/i_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1" y="1043189"/>
            <a:ext cx="6916565" cy="58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88889" y="193719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чувства вы испытали при слушании рассказа?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88889" y="193718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рассказ.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88889" y="193717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дедушку не сажали за стол?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88889" y="193716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решили давать дедушке еду в лохани?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88889" y="193716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складывал Миша из дощечек?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88889" y="193716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отреагировали на это занятие сына родители?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88889" y="193715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 семье стали относиться к дедушке? Почему?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88889" y="193714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Чему учит этот рассказ?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88889" y="193714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dirty="0" smtClean="0">
                <a:solidFill>
                  <a:schemeClr val="tx1"/>
                </a:solidFill>
              </a:rPr>
              <a:t>Прочитайте пословицу на стр. 111. Что значит «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почитать родителей</a:t>
            </a:r>
            <a:r>
              <a:rPr lang="ru-RU" sz="2800" dirty="0" smtClean="0">
                <a:solidFill>
                  <a:schemeClr val="tx1"/>
                </a:solidFill>
              </a:rPr>
              <a:t>»?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188889" y="193720"/>
            <a:ext cx="11711190" cy="69492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Соберите пословицы. Объясните их смысл.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889" y="1571224"/>
            <a:ext cx="4868214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недружной семье…</a:t>
            </a:r>
          </a:p>
          <a:p>
            <a:r>
              <a:rPr lang="ru-RU" sz="3200" dirty="0" smtClean="0"/>
              <a:t>В семье разлад,</a:t>
            </a:r>
          </a:p>
          <a:p>
            <a:r>
              <a:rPr lang="ru-RU" sz="3200" dirty="0" smtClean="0"/>
              <a:t>Когда семья вместе,</a:t>
            </a:r>
          </a:p>
          <a:p>
            <a:r>
              <a:rPr lang="ru-RU" sz="3200" dirty="0" smtClean="0"/>
              <a:t>В семье согласно,</a:t>
            </a:r>
          </a:p>
          <a:p>
            <a:r>
              <a:rPr lang="ru-RU" sz="3200" dirty="0" smtClean="0"/>
              <a:t>Не будет добра,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7102" y="1571223"/>
            <a:ext cx="4975539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 сердце на месте.</a:t>
            </a:r>
          </a:p>
          <a:p>
            <a:r>
              <a:rPr lang="ru-RU" sz="3200" dirty="0" smtClean="0"/>
              <a:t>добра не бывает.</a:t>
            </a:r>
          </a:p>
          <a:p>
            <a:r>
              <a:rPr lang="ru-RU" sz="3200" dirty="0" smtClean="0"/>
              <a:t>так и дело идёт прекрасно.</a:t>
            </a:r>
          </a:p>
          <a:p>
            <a:r>
              <a:rPr lang="ru-RU" sz="3200" dirty="0" smtClean="0"/>
              <a:t>так и дому не рад.</a:t>
            </a:r>
          </a:p>
          <a:p>
            <a:r>
              <a:rPr lang="ru-RU" sz="3200" dirty="0" smtClean="0"/>
              <a:t>коли в семье вражда.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39" y="1107582"/>
            <a:ext cx="1756386" cy="2685244"/>
          </a:xfrm>
          <a:prstGeom prst="rect">
            <a:avLst/>
          </a:prstGeom>
        </p:spPr>
      </p:pic>
      <p:pic>
        <p:nvPicPr>
          <p:cNvPr id="16386" name="Picture 2" descr="https://clipartion.com/wp-content/uploads/2016/04/big-happy-family-830x10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39" y="3103059"/>
            <a:ext cx="3193022" cy="4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1262077" y="3303430"/>
            <a:ext cx="2249510" cy="309093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259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697</cp:revision>
  <dcterms:created xsi:type="dcterms:W3CDTF">2017-07-16T12:55:52Z</dcterms:created>
  <dcterms:modified xsi:type="dcterms:W3CDTF">2017-11-04T15:48:19Z</dcterms:modified>
</cp:coreProperties>
</file>