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350" r:id="rId5"/>
    <p:sldId id="351" r:id="rId6"/>
    <p:sldId id="352" r:id="rId7"/>
    <p:sldId id="346" r:id="rId8"/>
    <p:sldId id="353" r:id="rId9"/>
    <p:sldId id="354" r:id="rId10"/>
    <p:sldId id="355" r:id="rId11"/>
    <p:sldId id="356" r:id="rId12"/>
    <p:sldId id="273" r:id="rId13"/>
    <p:sldId id="280" r:id="rId14"/>
    <p:sldId id="258" r:id="rId15"/>
    <p:sldId id="31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еньковская" initials="ТП" lastIdx="0" clrIdx="0">
    <p:extLst>
      <p:ext uri="{19B8F6BF-5375-455C-9EA6-DF929625EA0E}">
        <p15:presenceInfo xmlns:p15="http://schemas.microsoft.com/office/powerpoint/2012/main" userId="712bf1a5e5d26e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66"/>
    <a:srgbClr val="99FF99"/>
    <a:srgbClr val="FFCCFF"/>
    <a:srgbClr val="66FFFF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2D04-7DD4-4511-B03E-2B2B4AEDB11A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C65B9-61E1-4DB9-A45B-34BCC6C5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A3CE-4BAF-46EF-8C19-92C9351497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0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9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3D4-C9ED-4E40-A844-0276CB027E0E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5" t="20026" r="10242" b="14305"/>
          <a:stretch/>
        </p:blipFill>
        <p:spPr>
          <a:xfrm>
            <a:off x="0" y="-74343"/>
            <a:ext cx="12192000" cy="69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924" t="15450" r="27366" b="15185"/>
          <a:stretch/>
        </p:blipFill>
        <p:spPr>
          <a:xfrm>
            <a:off x="2009104" y="0"/>
            <a:ext cx="838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74" t="35695" r="22714" b="20115"/>
          <a:stretch/>
        </p:blipFill>
        <p:spPr>
          <a:xfrm>
            <a:off x="0" y="579549"/>
            <a:ext cx="12192000" cy="52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8" y="3558960"/>
            <a:ext cx="2641600" cy="3194125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652957" y="888900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Какие правила переноса слов вы знаете?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652957" y="888900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вам особенно понравилось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652956" y="888900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652955" y="888899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Спасибо, ребята, за урок! До новых встреч!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949" y="278708"/>
            <a:ext cx="8192138" cy="194933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Домашнее задание:</a:t>
            </a:r>
            <a:br>
              <a:rPr lang="ru-RU" sz="6000" dirty="0" smtClean="0"/>
            </a:br>
            <a:r>
              <a:rPr lang="ru-RU" sz="6000" dirty="0" smtClean="0"/>
              <a:t>РТ с. 30-31 №62-64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4889902" y="2512020"/>
            <a:ext cx="2846232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3113922"/>
            <a:ext cx="2641600" cy="319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0" y="3823384"/>
            <a:ext cx="3234947" cy="2970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3" y="3150741"/>
            <a:ext cx="2881618" cy="3290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581" y="67688"/>
            <a:ext cx="2389913" cy="3083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0825" y="459639"/>
            <a:ext cx="2760409" cy="3144614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576" y="4046190"/>
            <a:ext cx="2541837" cy="2929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3" y="138629"/>
            <a:ext cx="2411030" cy="3083053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438" y="352297"/>
            <a:ext cx="2663318" cy="3144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41187" t="50347" r="43084" b="15724"/>
          <a:stretch/>
        </p:blipFill>
        <p:spPr>
          <a:xfrm>
            <a:off x="9339935" y="-182468"/>
            <a:ext cx="2819108" cy="3418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/>
          <a:srcRect l="33490" t="46180" r="50558" b="20486"/>
          <a:stretch/>
        </p:blipFill>
        <p:spPr>
          <a:xfrm>
            <a:off x="9643857" y="3221682"/>
            <a:ext cx="2627086" cy="30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1725769" y="2132094"/>
            <a:ext cx="2846232" cy="408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406" t="22491" r="38056" b="15009"/>
          <a:stretch/>
        </p:blipFill>
        <p:spPr>
          <a:xfrm>
            <a:off x="5662635" y="2132094"/>
            <a:ext cx="2971290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20712" y="386366"/>
            <a:ext cx="7827074" cy="2768957"/>
          </a:xfrm>
          <a:prstGeom prst="wedgeRoundRectCallout">
            <a:avLst>
              <a:gd name="adj1" fmla="val -3142"/>
              <a:gd name="adj2" fmla="val 7960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Давайте повторим то, что уже знаем.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53" y="3525773"/>
            <a:ext cx="2411030" cy="30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g2001.ru/upload/iblock/c1e/2530t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r="15136" b="43738"/>
          <a:stretch/>
        </p:blipFill>
        <p:spPr bwMode="auto">
          <a:xfrm>
            <a:off x="0" y="-1"/>
            <a:ext cx="12192000" cy="6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34851" y="146206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Прочитайте строки из стихотворения.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 чём эти строки?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0841" y="1655344"/>
            <a:ext cx="6571959" cy="132343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любом краю любой страны</a:t>
            </a:r>
          </a:p>
          <a:p>
            <a:r>
              <a:rPr lang="ru-RU" sz="4000" dirty="0" smtClean="0"/>
              <a:t>Ребята не хотят войны.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1" y="1362913"/>
            <a:ext cx="1614424" cy="2082652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134851" y="162016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Сколько предложений здесь записано?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34851" y="144063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Найдите основу этого предложения.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34851" y="162016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Поставьте ударение, подчеркните безударные гласные.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34851" y="142063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 каких словах можно проверить безударные гласные?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34851" y="157873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Прочитайте строчки про себя, расскажите их соседу.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34851" y="166159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Запишите строчки по памяти.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34851" y="139583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Какие слова из стихотворения нельзя перенести с одной строки на другую?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3397372"/>
            <a:ext cx="12531143" cy="3732756"/>
            <a:chOff x="-315532" y="3144562"/>
            <a:chExt cx="12531143" cy="3732756"/>
          </a:xfrm>
        </p:grpSpPr>
        <p:pic>
          <p:nvPicPr>
            <p:cNvPr id="16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90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924" t="19322" r="27762" b="13776"/>
          <a:stretch/>
        </p:blipFill>
        <p:spPr>
          <a:xfrm>
            <a:off x="1893195" y="-11988"/>
            <a:ext cx="8641724" cy="68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688" t="42209" r="26079" b="30678"/>
          <a:stretch/>
        </p:blipFill>
        <p:spPr>
          <a:xfrm>
            <a:off x="0" y="0"/>
            <a:ext cx="12192000" cy="336481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3364816"/>
            <a:ext cx="12531143" cy="3732756"/>
            <a:chOff x="-315532" y="3144562"/>
            <a:chExt cx="12531143" cy="3732756"/>
          </a:xfrm>
        </p:grpSpPr>
        <p:pic>
          <p:nvPicPr>
            <p:cNvPr id="5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1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490" t="19322" r="26376" b="16593"/>
          <a:stretch/>
        </p:blipFill>
        <p:spPr>
          <a:xfrm>
            <a:off x="734097" y="-1"/>
            <a:ext cx="104942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726" t="28125" r="19744" b="34199"/>
          <a:stretch/>
        </p:blipFill>
        <p:spPr>
          <a:xfrm>
            <a:off x="0" y="0"/>
            <a:ext cx="12192000" cy="4650780"/>
          </a:xfrm>
          <a:prstGeom prst="rect">
            <a:avLst/>
          </a:prstGeom>
        </p:spPr>
      </p:pic>
      <p:pic>
        <p:nvPicPr>
          <p:cNvPr id="3074" name="Picture 2" descr="http://mtdata.ru/u22/photo4F82/20053741314-0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93" y="4131505"/>
            <a:ext cx="3630813" cy="258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84" t="21259" r="25089" b="28565"/>
          <a:stretch/>
        </p:blipFill>
        <p:spPr>
          <a:xfrm>
            <a:off x="0" y="-1"/>
            <a:ext cx="12106140" cy="6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117</Words>
  <Application>Microsoft Office PowerPoint</Application>
  <PresentationFormat>Широкоэкранный</PresentationFormat>
  <Paragraphs>18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РТ с. 30-31 №62-64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498</cp:revision>
  <dcterms:created xsi:type="dcterms:W3CDTF">2017-06-28T13:54:10Z</dcterms:created>
  <dcterms:modified xsi:type="dcterms:W3CDTF">2017-10-29T15:30:09Z</dcterms:modified>
</cp:coreProperties>
</file>