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81" r:id="rId5"/>
    <p:sldId id="334" r:id="rId6"/>
    <p:sldId id="335" r:id="rId7"/>
    <p:sldId id="336" r:id="rId8"/>
    <p:sldId id="337" r:id="rId9"/>
    <p:sldId id="324" r:id="rId10"/>
    <p:sldId id="338" r:id="rId11"/>
    <p:sldId id="339" r:id="rId12"/>
    <p:sldId id="331" r:id="rId13"/>
    <p:sldId id="273" r:id="rId14"/>
    <p:sldId id="280" r:id="rId15"/>
    <p:sldId id="258" r:id="rId16"/>
    <p:sldId id="31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Пеньковская" initials="ТП" lastIdx="0" clrIdx="0">
    <p:extLst>
      <p:ext uri="{19B8F6BF-5375-455C-9EA6-DF929625EA0E}">
        <p15:presenceInfo xmlns:p15="http://schemas.microsoft.com/office/powerpoint/2012/main" userId="712bf1a5e5d26e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FF99"/>
    <a:srgbClr val="FFFF66"/>
    <a:srgbClr val="FFCCFF"/>
    <a:srgbClr val="66FFFF"/>
    <a:srgbClr val="66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2D04-7DD4-4511-B03E-2B2B4AEDB11A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65B9-61E1-4DB9-A45B-34BCC6C50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A3CE-4BAF-46EF-8C19-92C9351497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4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5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5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8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332121" y="1068404"/>
            <a:ext cx="9144000" cy="1434163"/>
          </a:xfrm>
          <a:prstGeom prst="rect">
            <a:avLst/>
          </a:prstGeom>
          <a:ln>
            <a:solidFill>
              <a:srgbClr val="9966FF"/>
            </a:solidFill>
          </a:ln>
          <a:effectLst>
            <a:outerShdw blurRad="50800" dist="38100" dir="2700000" algn="tl" rotWithShape="0">
              <a:srgbClr val="9966FF">
                <a:alpha val="32000"/>
              </a:srgbClr>
            </a:outerShdw>
          </a:effectLst>
        </p:spPr>
        <p:txBody>
          <a:bodyPr lIns="0" tIns="0" rIns="0" bIns="0" anchor="ctr"/>
          <a:lstStyle>
            <a:lvl1pPr algn="ctr">
              <a:defRPr sz="4400" b="1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7" y="3012847"/>
            <a:ext cx="2822590" cy="3447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63" y="6024436"/>
            <a:ext cx="5551716" cy="63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61" y="4560037"/>
            <a:ext cx="1948772" cy="1869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632">
            <a:off x="224356" y="1858403"/>
            <a:ext cx="999250" cy="1118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5" y="2725474"/>
            <a:ext cx="953184" cy="10648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9" y="4564920"/>
            <a:ext cx="1575977" cy="18643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2553">
            <a:off x="8906609" y="3057735"/>
            <a:ext cx="1025779" cy="10640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13" y="133475"/>
            <a:ext cx="1694227" cy="14207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359">
            <a:off x="2831308" y="204024"/>
            <a:ext cx="1325102" cy="58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68607" y="728650"/>
            <a:ext cx="8192138" cy="2012351"/>
          </a:xfrm>
          <a:prstGeom prst="rect">
            <a:avLst/>
          </a:prstGeom>
          <a:solidFill>
            <a:schemeClr val="bg1"/>
          </a:solidFill>
          <a:ln w="38100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28788" y="2944866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28788" y="3765234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28788" y="4585602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40" y="93727"/>
            <a:ext cx="1210188" cy="532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2" y="3059864"/>
            <a:ext cx="2730600" cy="3486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2" y="5918230"/>
            <a:ext cx="4631398" cy="628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5" y="4450329"/>
            <a:ext cx="2390218" cy="2292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065">
            <a:off x="446928" y="2480896"/>
            <a:ext cx="1105332" cy="12367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25" y="1862002"/>
            <a:ext cx="946493" cy="10574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0" y="4355341"/>
            <a:ext cx="516931" cy="7209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070" y="95817"/>
            <a:ext cx="1460862" cy="12250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" y="885524"/>
            <a:ext cx="839414" cy="8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0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5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2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9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59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5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4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F3D4-C9ED-4E40-A844-0276CB027E0E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5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25" t="20026" r="10242" b="14305"/>
          <a:stretch/>
        </p:blipFill>
        <p:spPr>
          <a:xfrm>
            <a:off x="0" y="-74343"/>
            <a:ext cx="12192000" cy="69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370" t="31821" r="12914" b="12721"/>
          <a:stretch/>
        </p:blipFill>
        <p:spPr>
          <a:xfrm>
            <a:off x="0" y="0"/>
            <a:ext cx="12192000" cy="56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016" t="36047" r="17467" b="20819"/>
          <a:stretch/>
        </p:blipFill>
        <p:spPr>
          <a:xfrm>
            <a:off x="0" y="772733"/>
            <a:ext cx="12192000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34865" y="122098"/>
            <a:ext cx="11881122" cy="1070597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Давайте проверим, как вы умеете ставить ударение.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8" y="1283651"/>
            <a:ext cx="1427449" cy="18414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7589" y="2822244"/>
            <a:ext cx="5692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Вечером над озером</a:t>
            </a:r>
          </a:p>
          <a:p>
            <a:r>
              <a:rPr lang="ru-RU" sz="4000" dirty="0" smtClean="0"/>
              <a:t>Ходит белый пар…</a:t>
            </a:r>
          </a:p>
          <a:p>
            <a:r>
              <a:rPr lang="ru-RU" sz="4000" dirty="0" smtClean="0"/>
              <a:t>Это рыбы в озере</a:t>
            </a:r>
          </a:p>
          <a:p>
            <a:r>
              <a:rPr lang="ru-RU" sz="4000" dirty="0" smtClean="0"/>
              <a:t>Ставят самовар.</a:t>
            </a:r>
            <a:endParaRPr lang="ru-RU" sz="4000" dirty="0"/>
          </a:p>
        </p:txBody>
      </p:sp>
      <p:pic>
        <p:nvPicPr>
          <p:cNvPr id="5122" name="Picture 2" descr="http://www.fairyroom.ru/wp-content/uploads/2015/08/33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64" y="1341034"/>
            <a:ext cx="4310130" cy="5516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ая прямоугольная выноска 9"/>
          <p:cNvSpPr/>
          <p:nvPr/>
        </p:nvSpPr>
        <p:spPr>
          <a:xfrm>
            <a:off x="2343874" y="943975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 какой вопрос мы сегодня ответили?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558960"/>
            <a:ext cx="2641600" cy="3194125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343873" y="94397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такое ударение? Как найти ударный слог?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343873" y="94397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вам особенно понравилось на уроке?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343872" y="94397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показалось немного трудным?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343872" y="94397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Спасибо, ребята, за урок! До новых встреч!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949" y="278707"/>
            <a:ext cx="8192138" cy="2012351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Домашнее задание:</a:t>
            </a:r>
            <a:br>
              <a:rPr lang="ru-RU" sz="6000" dirty="0" smtClean="0"/>
            </a:br>
            <a:r>
              <a:rPr lang="ru-RU" sz="6000" dirty="0" smtClean="0"/>
              <a:t>РТ с. 27-29 №56, 57, 59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921" t="21082" r="36274" b="5326"/>
          <a:stretch/>
        </p:blipFill>
        <p:spPr>
          <a:xfrm>
            <a:off x="4889902" y="2518460"/>
            <a:ext cx="2846232" cy="40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9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3113922"/>
            <a:ext cx="2641600" cy="319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30" y="3823384"/>
            <a:ext cx="3234947" cy="2970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3150741"/>
            <a:ext cx="2881618" cy="32909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3581" y="67688"/>
            <a:ext cx="2389913" cy="3083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0825" y="459639"/>
            <a:ext cx="2760409" cy="3144614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576" y="4046190"/>
            <a:ext cx="2541837" cy="2929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3" y="138629"/>
            <a:ext cx="2411030" cy="308305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438" y="352297"/>
            <a:ext cx="2663318" cy="3144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41187" t="50347" r="43084" b="15724"/>
          <a:stretch/>
        </p:blipFill>
        <p:spPr>
          <a:xfrm>
            <a:off x="9339935" y="-182468"/>
            <a:ext cx="2819108" cy="34189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33490" t="46180" r="50558" b="20486"/>
          <a:stretch/>
        </p:blipFill>
        <p:spPr>
          <a:xfrm>
            <a:off x="9643857" y="3221682"/>
            <a:ext cx="2627086" cy="30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921" t="21082" r="36274" b="5326"/>
          <a:stretch/>
        </p:blipFill>
        <p:spPr>
          <a:xfrm>
            <a:off x="1725769" y="2132094"/>
            <a:ext cx="2846232" cy="4088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406" t="22491" r="38056" b="15009"/>
          <a:stretch/>
        </p:blipFill>
        <p:spPr>
          <a:xfrm>
            <a:off x="5662635" y="2132094"/>
            <a:ext cx="2971290" cy="40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2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020712" y="386366"/>
            <a:ext cx="7827074" cy="2768957"/>
          </a:xfrm>
          <a:prstGeom prst="wedgeRoundRectCallout">
            <a:avLst>
              <a:gd name="adj1" fmla="val -3142"/>
              <a:gd name="adj2" fmla="val 7960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Здравствуйте, ребята! Давайте повторим то, что уже знаем.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53" y="3525773"/>
            <a:ext cx="2411030" cy="30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bg2001.ru/upload/iblock/c1e/2530t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 r="15136" b="43738"/>
          <a:stretch/>
        </p:blipFill>
        <p:spPr bwMode="auto">
          <a:xfrm>
            <a:off x="0" y="-1"/>
            <a:ext cx="12192000" cy="68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34867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Запишите скороговорку под диктовку.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0988" y="1521455"/>
            <a:ext cx="7977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Ежи в тишине чащи шипят на шишки.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1362913"/>
            <a:ext cx="1614424" cy="2082652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34867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Подчеркните знакомые орфограммы.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34863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Какое правило нужно помнить,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чтобы правильно написать слова?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34859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Разделите слова на слоги вертикальной чертой.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34855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В каком слове меньше всего слогов? Больше всего?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34851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В каком слове есть слог, состоящий из одной буквы?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34851" y="122100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Подчеркните основу предложения.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3445565"/>
            <a:ext cx="12531143" cy="3732756"/>
            <a:chOff x="-315532" y="3144562"/>
            <a:chExt cx="12531143" cy="3732756"/>
          </a:xfrm>
        </p:grpSpPr>
        <p:pic>
          <p:nvPicPr>
            <p:cNvPr id="17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51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1362913"/>
            <a:ext cx="1614424" cy="2082652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34851" y="148159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хитрое предложение.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2157" y="1942574"/>
            <a:ext cx="7036904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Коля нарисовал замок.</a:t>
            </a:r>
            <a:endParaRPr lang="ru-RU" sz="5400" dirty="0"/>
          </a:p>
        </p:txBody>
      </p:sp>
      <p:pic>
        <p:nvPicPr>
          <p:cNvPr id="1026" name="Picture 2" descr="http://images.clipartpanda.com/palace-clipart-4Tbozqy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75" y="3030043"/>
            <a:ext cx="3896139" cy="38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acelandmusic.com/Images/loc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9" y="3955007"/>
            <a:ext cx="1978025" cy="19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0701" y="3836024"/>
            <a:ext cx="20540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 smtClean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?</a:t>
            </a:r>
            <a:endParaRPr lang="ru-RU" sz="13800" dirty="0">
              <a:solidFill>
                <a:srgbClr val="C00000"/>
              </a:solidFill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34851" y="147578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От чего зависит смысл предложения?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34851" y="146997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же такое ударение?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34851" y="152467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 вы думаете, какая у нас сегодня тема урока?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34851" y="128178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вопрос урока на стр. 67 учебника.</a:t>
            </a:r>
          </a:p>
        </p:txBody>
      </p:sp>
    </p:spTree>
    <p:extLst>
      <p:ext uri="{BB962C8B-B14F-4D97-AF65-F5344CB8AC3E}">
        <p14:creationId xmlns:p14="http://schemas.microsoft.com/office/powerpoint/2010/main" val="33850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dn.photocentra.ru/images/main9/91237_m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1801" r="2233" b="70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698" t="22491" r="26178" b="43529"/>
          <a:stretch/>
        </p:blipFill>
        <p:spPr>
          <a:xfrm>
            <a:off x="0" y="0"/>
            <a:ext cx="7302322" cy="24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70" t="47668" r="26871" b="19937"/>
          <a:stretch/>
        </p:blipFill>
        <p:spPr>
          <a:xfrm>
            <a:off x="1017431" y="0"/>
            <a:ext cx="9762186" cy="3376396"/>
          </a:xfrm>
          <a:prstGeom prst="rect">
            <a:avLst/>
          </a:prstGeom>
        </p:spPr>
      </p:pic>
      <p:pic>
        <p:nvPicPr>
          <p:cNvPr id="3074" name="Picture 2" descr="http://nsc.1september.ru/2004/03/27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74" y="2910625"/>
            <a:ext cx="2795591" cy="39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6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419" t="39745" r="21427" b="37192"/>
          <a:stretch/>
        </p:blipFill>
        <p:spPr>
          <a:xfrm>
            <a:off x="0" y="-1"/>
            <a:ext cx="12192000" cy="297421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2974210"/>
            <a:ext cx="12531143" cy="3732756"/>
            <a:chOff x="-315532" y="3144562"/>
            <a:chExt cx="12531143" cy="3732756"/>
          </a:xfrm>
        </p:grpSpPr>
        <p:pic>
          <p:nvPicPr>
            <p:cNvPr id="5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55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68" t="28653" r="13509" b="23636"/>
          <a:stretch/>
        </p:blipFill>
        <p:spPr>
          <a:xfrm>
            <a:off x="1815921" y="43929"/>
            <a:ext cx="8564450" cy="3490175"/>
          </a:xfrm>
          <a:prstGeom prst="rect">
            <a:avLst/>
          </a:prstGeom>
        </p:spPr>
      </p:pic>
      <p:pic>
        <p:nvPicPr>
          <p:cNvPr id="4098" name="Picture 2" descr="http://static.wixstatic.com/media/a31740_4eef9f81e6a24963ac5b981527240e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5" y="-1"/>
            <a:ext cx="4996160" cy="34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azon-spb.ru/assets/images/blog/shav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65" y="0"/>
            <a:ext cx="6197868" cy="34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3534103"/>
            <a:ext cx="12531143" cy="3732756"/>
            <a:chOff x="-315532" y="3144562"/>
            <a:chExt cx="12531143" cy="3732756"/>
          </a:xfrm>
        </p:grpSpPr>
        <p:pic>
          <p:nvPicPr>
            <p:cNvPr id="7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43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177</Words>
  <Application>Microsoft Office PowerPoint</Application>
  <PresentationFormat>Широкоэкранный</PresentationFormat>
  <Paragraphs>29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Malgun Gothic</vt:lpstr>
      <vt:lpstr>Arial</vt:lpstr>
      <vt:lpstr>Calibri</vt:lpstr>
      <vt:lpstr>Calibri Light</vt:lpstr>
      <vt:lpstr>Segoe UI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 РТ с. 27-29 №56, 57, 59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Пеньковская</dc:creator>
  <cp:lastModifiedBy>Татьяна Пеньковская</cp:lastModifiedBy>
  <cp:revision>449</cp:revision>
  <dcterms:created xsi:type="dcterms:W3CDTF">2017-06-28T13:54:10Z</dcterms:created>
  <dcterms:modified xsi:type="dcterms:W3CDTF">2017-10-22T10:38:49Z</dcterms:modified>
</cp:coreProperties>
</file>