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81" r:id="rId5"/>
    <p:sldId id="324" r:id="rId6"/>
    <p:sldId id="325" r:id="rId7"/>
    <p:sldId id="259" r:id="rId8"/>
    <p:sldId id="326" r:id="rId9"/>
    <p:sldId id="327" r:id="rId10"/>
    <p:sldId id="328" r:id="rId11"/>
    <p:sldId id="273" r:id="rId12"/>
    <p:sldId id="280" r:id="rId13"/>
    <p:sldId id="258" r:id="rId14"/>
    <p:sldId id="3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ECFF"/>
    <a:srgbClr val="FFFF66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874" t="34991" r="31721" b="16770"/>
          <a:stretch/>
        </p:blipFill>
        <p:spPr>
          <a:xfrm>
            <a:off x="1300765" y="0"/>
            <a:ext cx="9659155" cy="6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666601" y="1019436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такое корень слова?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666600" y="1019435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Приведите примеры однокоренных слов.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666600" y="1019435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66599" y="101943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666598" y="1019432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РТ с. 23-24 №46-49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4889902" y="2531339"/>
            <a:ext cx="2846232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34867" y="122100"/>
            <a:ext cx="11881122" cy="93396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Образуйте однокоренные слова от данных слов.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7600" y="1408837"/>
            <a:ext cx="3747752" cy="175432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Писать - …ель</a:t>
            </a:r>
          </a:p>
          <a:p>
            <a:pPr algn="ctr"/>
            <a:r>
              <a:rPr lang="ru-RU" sz="3600" dirty="0" smtClean="0"/>
              <a:t>Пожар - …</a:t>
            </a:r>
            <a:r>
              <a:rPr lang="ru-RU" sz="3600" dirty="0" err="1" smtClean="0"/>
              <a:t>ный</a:t>
            </a:r>
            <a:endParaRPr lang="ru-RU" sz="3600" dirty="0" smtClean="0"/>
          </a:p>
          <a:p>
            <a:pPr algn="ctr"/>
            <a:r>
              <a:rPr lang="ru-RU" sz="3600" dirty="0" smtClean="0"/>
              <a:t>Учить - …</a:t>
            </a:r>
            <a:r>
              <a:rPr lang="ru-RU" sz="3600" dirty="0" err="1" smtClean="0"/>
              <a:t>тель</a:t>
            </a:r>
            <a:endParaRPr lang="ru-RU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37172" y="1408837"/>
            <a:ext cx="3747752" cy="175432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Рыба - …</a:t>
            </a:r>
            <a:r>
              <a:rPr lang="ru-RU" sz="3600" dirty="0" err="1" smtClean="0"/>
              <a:t>лка</a:t>
            </a:r>
            <a:endParaRPr lang="ru-RU" sz="3600" dirty="0" smtClean="0"/>
          </a:p>
          <a:p>
            <a:pPr algn="ctr"/>
            <a:r>
              <a:rPr lang="ru-RU" sz="3600" dirty="0" smtClean="0"/>
              <a:t>Летать - …чик</a:t>
            </a:r>
          </a:p>
          <a:p>
            <a:pPr algn="ctr"/>
            <a:r>
              <a:rPr lang="ru-RU" sz="3600" dirty="0" smtClean="0"/>
              <a:t>Зонт - …тик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34866" y="122100"/>
            <a:ext cx="11881122" cy="93396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Найдите корень в словах. Что такое корень?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34866" y="122100"/>
            <a:ext cx="11881122" cy="93396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Корень в словах чаще всего пишется одинаково.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3163163"/>
            <a:ext cx="12531143" cy="3732756"/>
            <a:chOff x="-315532" y="3144562"/>
            <a:chExt cx="12531143" cy="3732756"/>
          </a:xfrm>
        </p:grpSpPr>
        <p:pic>
          <p:nvPicPr>
            <p:cNvPr id="10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7" y="1159099"/>
            <a:ext cx="1747096" cy="22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8" t="44146" r="25188" b="16417"/>
          <a:stretch/>
        </p:blipFill>
        <p:spPr>
          <a:xfrm>
            <a:off x="1474848" y="0"/>
            <a:ext cx="9201158" cy="364144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3641449"/>
            <a:ext cx="12531143" cy="3732756"/>
            <a:chOff x="-315532" y="3144562"/>
            <a:chExt cx="12531143" cy="3732756"/>
          </a:xfrm>
        </p:grpSpPr>
        <p:pic>
          <p:nvPicPr>
            <p:cNvPr id="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3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85" t="32703" r="25683" b="37367"/>
          <a:stretch/>
        </p:blipFill>
        <p:spPr>
          <a:xfrm>
            <a:off x="287664" y="0"/>
            <a:ext cx="11620964" cy="35341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3534104"/>
            <a:ext cx="12531143" cy="3732756"/>
            <a:chOff x="-315532" y="3144562"/>
            <a:chExt cx="12531143" cy="3732756"/>
          </a:xfrm>
        </p:grpSpPr>
        <p:pic>
          <p:nvPicPr>
            <p:cNvPr id="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14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2596804"/>
            <a:ext cx="3633705" cy="4149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19" y="167425"/>
            <a:ext cx="11475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	Поиграем! Если вы слышите пару </a:t>
            </a:r>
            <a:r>
              <a:rPr lang="ru-RU" sz="4800" b="1" dirty="0" smtClean="0">
                <a:solidFill>
                  <a:srgbClr val="FF0000"/>
                </a:solidFill>
              </a:rPr>
              <a:t>однокоренных слов</a:t>
            </a:r>
            <a:r>
              <a:rPr lang="ru-RU" sz="4800" dirty="0" smtClean="0"/>
              <a:t>, то нужно </a:t>
            </a:r>
            <a:r>
              <a:rPr lang="ru-RU" sz="4800" b="1" dirty="0" smtClean="0">
                <a:solidFill>
                  <a:srgbClr val="FF0000"/>
                </a:solidFill>
              </a:rPr>
              <a:t>встать</a:t>
            </a:r>
            <a:r>
              <a:rPr lang="ru-RU" sz="4800" dirty="0" smtClean="0"/>
              <a:t>. Если слова </a:t>
            </a:r>
            <a:r>
              <a:rPr lang="ru-RU" sz="4800" b="1" dirty="0" smtClean="0">
                <a:solidFill>
                  <a:srgbClr val="00B050"/>
                </a:solidFill>
              </a:rPr>
              <a:t>не однокоренные</a:t>
            </a:r>
            <a:r>
              <a:rPr lang="ru-RU" sz="4800" dirty="0" smtClean="0"/>
              <a:t>, то нужно </a:t>
            </a:r>
            <a:r>
              <a:rPr lang="ru-RU" sz="4800" b="1" dirty="0" smtClean="0">
                <a:solidFill>
                  <a:srgbClr val="00B050"/>
                </a:solidFill>
              </a:rPr>
              <a:t>хлопнуть в ладоши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130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490" t="38689" r="24891" b="8143"/>
          <a:stretch/>
        </p:blipFill>
        <p:spPr>
          <a:xfrm>
            <a:off x="0" y="-1"/>
            <a:ext cx="12192000" cy="64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023" t="21611" r="19546" b="29270"/>
          <a:stretch/>
        </p:blipFill>
        <p:spPr>
          <a:xfrm>
            <a:off x="1434468" y="0"/>
            <a:ext cx="9135699" cy="455153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4551535"/>
            <a:ext cx="12531143" cy="3732756"/>
            <a:chOff x="-315532" y="3144562"/>
            <a:chExt cx="12531143" cy="3732756"/>
          </a:xfrm>
        </p:grpSpPr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1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97</Words>
  <Application>Microsoft Office PowerPoint</Application>
  <PresentationFormat>Широкоэкранный</PresentationFormat>
  <Paragraphs>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РТ с. 23-24 №46-49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390</cp:revision>
  <dcterms:created xsi:type="dcterms:W3CDTF">2017-06-28T13:54:10Z</dcterms:created>
  <dcterms:modified xsi:type="dcterms:W3CDTF">2017-10-22T10:29:36Z</dcterms:modified>
</cp:coreProperties>
</file>