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21"/>
  </p:notesMasterIdLst>
  <p:handoutMasterIdLst>
    <p:handoutMasterId r:id="rId22"/>
  </p:handoutMasterIdLst>
  <p:sldIdLst>
    <p:sldId id="263" r:id="rId5"/>
    <p:sldId id="269" r:id="rId6"/>
    <p:sldId id="313" r:id="rId7"/>
    <p:sldId id="288" r:id="rId8"/>
    <p:sldId id="328" r:id="rId9"/>
    <p:sldId id="329" r:id="rId10"/>
    <p:sldId id="330" r:id="rId11"/>
    <p:sldId id="333" r:id="rId12"/>
    <p:sldId id="331" r:id="rId13"/>
    <p:sldId id="278" r:id="rId14"/>
    <p:sldId id="327" r:id="rId15"/>
    <p:sldId id="332" r:id="rId16"/>
    <p:sldId id="334" r:id="rId17"/>
    <p:sldId id="287" r:id="rId18"/>
    <p:sldId id="295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FFCC99"/>
    <a:srgbClr val="CCFF99"/>
    <a:srgbClr val="99FF66"/>
    <a:srgbClr val="FFFF99"/>
    <a:srgbClr val="FFC000"/>
    <a:srgbClr val="FF6965"/>
    <a:srgbClr val="92D05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0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C2C-1453-4857-807C-3E6A6D8B114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F877-C3FF-41E2-A53F-919DF9825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21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2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4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4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8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76F6-E1A9-4189-97C2-57B3295F990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691" r:id="rId14"/>
    <p:sldLayoutId id="2147483692" r:id="rId15"/>
    <p:sldLayoutId id="2147483694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4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388" t="19928" r="8486" b="10194"/>
          <a:stretch/>
        </p:blipFill>
        <p:spPr>
          <a:xfrm>
            <a:off x="0" y="0"/>
            <a:ext cx="12192000" cy="69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29345" r="-106" b="806"/>
          <a:stretch/>
        </p:blipFill>
        <p:spPr bwMode="auto">
          <a:xfrm>
            <a:off x="0" y="45076"/>
            <a:ext cx="12192000" cy="68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3389923"/>
            <a:ext cx="12192000" cy="3468077"/>
            <a:chOff x="0" y="3389923"/>
            <a:chExt cx="12192000" cy="3468077"/>
          </a:xfrm>
        </p:grpSpPr>
        <p:pic>
          <p:nvPicPr>
            <p:cNvPr id="12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4358198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2893454" y="4358198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3389923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2893454" y="3389923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135" t="42386" r="13409" b="46523"/>
          <a:stretch/>
        </p:blipFill>
        <p:spPr>
          <a:xfrm>
            <a:off x="0" y="-1"/>
            <a:ext cx="12192000" cy="10493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19445" t="33922" r="57230" b="24230"/>
          <a:stretch/>
        </p:blipFill>
        <p:spPr>
          <a:xfrm>
            <a:off x="6394174" y="657594"/>
            <a:ext cx="2685432" cy="2708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4282" y="1383741"/>
            <a:ext cx="146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 см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0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3389923"/>
            <a:ext cx="12192000" cy="3468077"/>
            <a:chOff x="0" y="3389923"/>
            <a:chExt cx="12192000" cy="3468077"/>
          </a:xfrm>
        </p:grpSpPr>
        <p:pic>
          <p:nvPicPr>
            <p:cNvPr id="12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4358198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2893454" y="4358198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3389923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2893454" y="3389923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649273" y="1707275"/>
            <a:ext cx="189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 = 4 см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937" t="42562" r="13706" b="45290"/>
          <a:stretch/>
        </p:blipFill>
        <p:spPr>
          <a:xfrm>
            <a:off x="0" y="23890"/>
            <a:ext cx="12192000" cy="1150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43234" y="879623"/>
            <a:ext cx="2228046" cy="22280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52823" y="1707275"/>
            <a:ext cx="1193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? см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74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650" t="45731" r="14399" b="38424"/>
          <a:stretch/>
        </p:blipFill>
        <p:spPr>
          <a:xfrm>
            <a:off x="0" y="301315"/>
            <a:ext cx="12192000" cy="1488848"/>
          </a:xfrm>
          <a:prstGeom prst="rect">
            <a:avLst/>
          </a:prstGeom>
        </p:spPr>
      </p:pic>
      <p:pic>
        <p:nvPicPr>
          <p:cNvPr id="10242" name="Picture 2" descr="http://img.labirint.ru/images/comments_pic/0835/06lab4hrv12196928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64" y="1790163"/>
            <a:ext cx="3965583" cy="506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37365"/>
          <a:stretch/>
        </p:blipFill>
        <p:spPr>
          <a:xfrm>
            <a:off x="0" y="3438336"/>
            <a:ext cx="7637172" cy="3468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37365"/>
          <a:stretch/>
        </p:blipFill>
        <p:spPr>
          <a:xfrm>
            <a:off x="0" y="1995902"/>
            <a:ext cx="7637172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" y="2901256"/>
            <a:ext cx="3191652" cy="31752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Давайте вспомним, чему мы учились сегодня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61977" y="525655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 за урок! 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65" y="579550"/>
            <a:ext cx="8551572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С. 49 №8, №9 (1, 3 ст.)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56" y="3120719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" y="145177"/>
            <a:ext cx="319165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" y="3494206"/>
            <a:ext cx="222771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3" y="3494206"/>
            <a:ext cx="2395938" cy="3175200"/>
          </a:xfrm>
          <a:prstGeom prst="rect">
            <a:avLst/>
          </a:prstGeom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2" y="145795"/>
            <a:ext cx="2633268" cy="3174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145177"/>
            <a:ext cx="2762763" cy="317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3494206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Я рада новой встрече с вами!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Найдите тему нашего урока на стр. </a:t>
            </a:r>
            <a:r>
              <a:rPr lang="ru-RU" sz="3600" dirty="0" smtClean="0">
                <a:solidFill>
                  <a:schemeClr val="tx1"/>
                </a:solidFill>
              </a:rPr>
              <a:t>47 </a:t>
            </a:r>
            <a:r>
              <a:rPr lang="ru-RU" sz="3600" dirty="0">
                <a:solidFill>
                  <a:schemeClr val="tx1"/>
                </a:solidFill>
              </a:rPr>
              <a:t>учебника. Чему мы будем учиться на уроке?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1236094" y="170630"/>
            <a:ext cx="10277619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Отгадайте слово. Из какой сказки эта героиня?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" y="964730"/>
            <a:ext cx="1678835" cy="1929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708" t="29534" r="15191" b="38248"/>
          <a:stretch/>
        </p:blipFill>
        <p:spPr>
          <a:xfrm>
            <a:off x="2202287" y="1493948"/>
            <a:ext cx="9839459" cy="2617183"/>
          </a:xfrm>
          <a:prstGeom prst="rect">
            <a:avLst/>
          </a:prstGeom>
        </p:spPr>
      </p:pic>
      <p:pic>
        <p:nvPicPr>
          <p:cNvPr id="2050" name="Picture 2" descr="https://img.tourister.ru/files/5/4/4/6/3/1/9/clones/480_480_fix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6" y="2894189"/>
            <a:ext cx="3350642" cy="399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1236094" y="170630"/>
            <a:ext cx="10277619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Вставьте пропущенные числа и знаки действия.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" y="964730"/>
            <a:ext cx="1678835" cy="19294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995" t="36928" r="20833" b="49164"/>
          <a:stretch/>
        </p:blipFill>
        <p:spPr>
          <a:xfrm>
            <a:off x="98738" y="2918761"/>
            <a:ext cx="12093262" cy="1545902"/>
          </a:xfrm>
          <a:prstGeom prst="rect">
            <a:avLst/>
          </a:prstGeom>
        </p:spPr>
      </p:pic>
      <p:pic>
        <p:nvPicPr>
          <p:cNvPr id="3074" name="Picture 2" descr="http://st.depositphotos.com/1007168/1249/i/950/depositphotos_12493230-Number-Zero-Cartoon-Charac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61" y="4115427"/>
            <a:ext cx="2053838" cy="26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927279" y="258411"/>
            <a:ext cx="10844012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Найдите лишнее выражение. Почему оно лишнее?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" y="964730"/>
            <a:ext cx="1678835" cy="1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1532" y="1803042"/>
            <a:ext cx="1931831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6 + 8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2247363" y="4312877"/>
            <a:ext cx="2176530" cy="110799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14 - 8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6162540" y="1584101"/>
            <a:ext cx="2176530" cy="110799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14 - 6</a:t>
            </a:r>
            <a:endParaRPr lang="ru-RU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6162540" y="5085196"/>
            <a:ext cx="2176530" cy="110799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15 - 6</a:t>
            </a:r>
            <a:endParaRPr lang="ru-RU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8892862" y="3204881"/>
            <a:ext cx="1912513" cy="110799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dirty="0"/>
              <a:t>8</a:t>
            </a:r>
            <a:r>
              <a:rPr lang="ru-RU" sz="6600" dirty="0" smtClean="0"/>
              <a:t> + 6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3987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643944" y="258409"/>
            <a:ext cx="5615189" cy="591595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такое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периметр</a:t>
            </a:r>
            <a:r>
              <a:rPr lang="ru-RU" sz="3600" dirty="0" smtClean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9" y="554206"/>
            <a:ext cx="1678835" cy="19294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2354" t="36841" r="21724" b="39657"/>
          <a:stretch/>
        </p:blipFill>
        <p:spPr>
          <a:xfrm>
            <a:off x="5744988" y="964776"/>
            <a:ext cx="5850665" cy="215214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99424"/>
              </p:ext>
            </p:extLst>
          </p:nvPr>
        </p:nvGraphicFramePr>
        <p:xfrm>
          <a:off x="913436" y="3369507"/>
          <a:ext cx="10267324" cy="278258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66831"/>
                <a:gridCol w="2566831"/>
                <a:gridCol w="2566831"/>
                <a:gridCol w="2566831"/>
              </a:tblGrid>
              <a:tr h="693849"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/>
                        <a:t>Название</a:t>
                      </a:r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/>
                        <a:t>Длина</a:t>
                      </a:r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/>
                        <a:t>Ширина</a:t>
                      </a:r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/>
                        <a:t>Периметр</a:t>
                      </a:r>
                      <a:endParaRPr lang="ru-RU" sz="4000" b="0" dirty="0"/>
                    </a:p>
                  </a:txBody>
                  <a:tcPr/>
                </a:tc>
              </a:tr>
              <a:tr h="6938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38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8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4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" y="964730"/>
            <a:ext cx="1678835" cy="1929459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39786" y="119453"/>
            <a:ext cx="8108371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Самостоятельная работа.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2749" t="34110" r="55188" b="40890"/>
          <a:stretch/>
        </p:blipFill>
        <p:spPr>
          <a:xfrm>
            <a:off x="1895641" y="2194818"/>
            <a:ext cx="5448494" cy="2388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3937" t="55590" r="13508" b="26628"/>
          <a:stretch/>
        </p:blipFill>
        <p:spPr>
          <a:xfrm>
            <a:off x="0" y="4583287"/>
            <a:ext cx="12192000" cy="1679934"/>
          </a:xfrm>
          <a:prstGeom prst="rect">
            <a:avLst/>
          </a:prstGeom>
        </p:spPr>
      </p:pic>
      <p:pic>
        <p:nvPicPr>
          <p:cNvPr id="4098" name="Picture 2" descr="http://s00.yaplakal.com/pics/pics_original/6/5/5/566455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1"/>
          <a:stretch/>
        </p:blipFill>
        <p:spPr bwMode="auto">
          <a:xfrm>
            <a:off x="7556807" y="1345103"/>
            <a:ext cx="4422521" cy="278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445" t="33922" r="57230" b="24230"/>
          <a:stretch/>
        </p:blipFill>
        <p:spPr>
          <a:xfrm>
            <a:off x="596349" y="2107097"/>
            <a:ext cx="4426226" cy="4464882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97566" y="154399"/>
            <a:ext cx="11537510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Измерьте стороны треугольника АВС.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" y="964730"/>
            <a:ext cx="1678835" cy="1929459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65928" y="159614"/>
            <a:ext cx="11569148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можно назвать треугольник с равными сторонами?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3379" t="45879" r="18019" b="37454"/>
          <a:stretch/>
        </p:blipFill>
        <p:spPr>
          <a:xfrm>
            <a:off x="4015408" y="1558542"/>
            <a:ext cx="7664523" cy="18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2547570a-e5f4-4946-a4c3-82580e42479e"/>
    <ds:schemaRef ds:uri="http://purl.org/dc/terms/"/>
    <ds:schemaRef ds:uri="6ee78bd2-4339-4042-adc0-bcc64641998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Произвольный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2017-07-10T13:40:08Z</dcterms:created>
  <dcterms:modified xsi:type="dcterms:W3CDTF">2017-10-30T09:54:06Z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