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81" r:id="rId5"/>
    <p:sldId id="302" r:id="rId6"/>
    <p:sldId id="308" r:id="rId7"/>
    <p:sldId id="303" r:id="rId8"/>
    <p:sldId id="309" r:id="rId9"/>
    <p:sldId id="305" r:id="rId10"/>
    <p:sldId id="306" r:id="rId11"/>
    <p:sldId id="307" r:id="rId12"/>
    <p:sldId id="273" r:id="rId13"/>
    <p:sldId id="280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0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774" t="30766" r="31424" b="43001"/>
          <a:stretch/>
        </p:blipFill>
        <p:spPr>
          <a:xfrm>
            <a:off x="0" y="875764"/>
            <a:ext cx="12192000" cy="46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577" t="43266" r="31622" b="6734"/>
          <a:stretch/>
        </p:blipFill>
        <p:spPr>
          <a:xfrm>
            <a:off x="1326523" y="0"/>
            <a:ext cx="9478851" cy="68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89314" y="746127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 какой вопрос мы отвечали сегодня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89314" y="746121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такое синонимы? Приведите примеры синонимов.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89314" y="746115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89313" y="746115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589313" y="746115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7"/>
            <a:ext cx="8192138" cy="20123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РТ с. </a:t>
            </a:r>
            <a:r>
              <a:rPr lang="ru-RU" sz="6000" smtClean="0"/>
              <a:t>22 №43-45  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4662152" y="2518460"/>
            <a:ext cx="2846232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9" y="1204063"/>
            <a:ext cx="1603777" cy="2068916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37143" y="122099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Предложения перепутались. Помогите им найти свои места и запишите получившийся текст.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0123" y="1312162"/>
            <a:ext cx="84657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</a:rPr>
              <a:t>Ласточка позвала других ласточек и выгнала стрижа.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</a:rPr>
              <a:t>Влетел в гнездо стриж и сел.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</a:rPr>
              <a:t>Ласточка строила гнездо.</a:t>
            </a:r>
            <a:endParaRPr lang="ru-RU" sz="4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7145" y="90013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 первом предложении подчеркните основу предложения.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7141" y="94679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 втором предложении поставьте ударение в словах и подчеркните безударные гласные.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37141" y="85347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Подберите антонимы к слову </a:t>
            </a:r>
            <a:r>
              <a:rPr lang="ru-RU" sz="3600" i="1" dirty="0" smtClean="0">
                <a:solidFill>
                  <a:schemeClr val="tx1"/>
                </a:solidFill>
              </a:rPr>
              <a:t>влетел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39143" y="3343702"/>
            <a:ext cx="12531143" cy="3732756"/>
            <a:chOff x="-315532" y="3144562"/>
            <a:chExt cx="12531143" cy="3732756"/>
          </a:xfrm>
        </p:grpSpPr>
        <p:pic>
          <p:nvPicPr>
            <p:cNvPr id="13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51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154" t="23019" r="28256" b="29445"/>
          <a:stretch/>
        </p:blipFill>
        <p:spPr>
          <a:xfrm>
            <a:off x="-1" y="-1"/>
            <a:ext cx="12192001" cy="65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2172559"/>
            <a:ext cx="4020072" cy="4591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1" y="176702"/>
            <a:ext cx="9182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Поиграем! </a:t>
            </a:r>
          </a:p>
          <a:p>
            <a:pPr algn="ctr"/>
            <a:r>
              <a:rPr lang="ru-RU" sz="4800" dirty="0" smtClean="0"/>
              <a:t>Если я называю </a:t>
            </a:r>
            <a:r>
              <a:rPr lang="ru-RU" sz="4800" dirty="0" smtClean="0">
                <a:solidFill>
                  <a:srgbClr val="0070C0"/>
                </a:solidFill>
              </a:rPr>
              <a:t>слова-синонимы</a:t>
            </a:r>
            <a:r>
              <a:rPr lang="ru-RU" sz="4800" dirty="0" smtClean="0"/>
              <a:t>, то вам нужно </a:t>
            </a:r>
            <a:r>
              <a:rPr lang="ru-RU" sz="4800" dirty="0" smtClean="0">
                <a:solidFill>
                  <a:srgbClr val="0070C0"/>
                </a:solidFill>
              </a:rPr>
              <a:t>подпрыгнуть</a:t>
            </a:r>
            <a:r>
              <a:rPr lang="ru-RU" sz="4800" dirty="0" smtClean="0"/>
              <a:t>. </a:t>
            </a:r>
          </a:p>
          <a:p>
            <a:pPr algn="ctr"/>
            <a:r>
              <a:rPr lang="ru-RU" sz="4800" dirty="0" smtClean="0"/>
              <a:t>Если </a:t>
            </a:r>
            <a:r>
              <a:rPr lang="ru-RU" sz="4800" dirty="0" smtClean="0">
                <a:solidFill>
                  <a:srgbClr val="FF0000"/>
                </a:solidFill>
              </a:rPr>
              <a:t>слова-антонимы</a:t>
            </a:r>
            <a:r>
              <a:rPr lang="ru-RU" sz="4800" dirty="0" smtClean="0"/>
              <a:t>, то нужно </a:t>
            </a:r>
            <a:r>
              <a:rPr lang="ru-RU" sz="4800" dirty="0" smtClean="0">
                <a:solidFill>
                  <a:srgbClr val="FF0000"/>
                </a:solidFill>
              </a:rPr>
              <a:t>присесть</a:t>
            </a:r>
            <a:r>
              <a:rPr lang="ru-RU" sz="4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43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954" t="20027" r="29049" b="5854"/>
          <a:stretch/>
        </p:blipFill>
        <p:spPr>
          <a:xfrm>
            <a:off x="1970468" y="0"/>
            <a:ext cx="806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67425"/>
            <a:ext cx="12531143" cy="7018985"/>
            <a:chOff x="-315532" y="1689249"/>
            <a:chExt cx="12531143" cy="7018985"/>
          </a:xfrm>
        </p:grpSpPr>
        <p:pic>
          <p:nvPicPr>
            <p:cNvPr id="3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9" b="10565"/>
            <a:stretch/>
          </p:blipFill>
          <p:spPr bwMode="auto">
            <a:xfrm>
              <a:off x="-315532" y="1805159"/>
              <a:ext cx="9440214" cy="6825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01" b="9886"/>
            <a:stretch/>
          </p:blipFill>
          <p:spPr bwMode="auto">
            <a:xfrm>
              <a:off x="2775397" y="1689249"/>
              <a:ext cx="9440214" cy="701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8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2703" y="2342474"/>
            <a:ext cx="594145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</a:rPr>
              <a:t>Очень толстый червячок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Яблоку прогрыз бочок.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С тонким он теперь соседом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О скворцах ведёт беседу.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37141" y="85347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Из каждого четверостишия выпишите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пару слов-антонимов.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7"/>
          <a:stretch/>
        </p:blipFill>
        <p:spPr>
          <a:xfrm>
            <a:off x="637141" y="1312162"/>
            <a:ext cx="1766294" cy="20983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2703" y="2342473"/>
            <a:ext cx="594145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</a:rPr>
              <a:t>Нынче пасмурный день был,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Глеб взял зонт, а Лев забыл.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Дождь пролился неплохой.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Лев весь мокрый, Глеб сухой!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4219" y="2342472"/>
            <a:ext cx="605736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</a:rPr>
              <a:t>Любопытный карапуз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Изучал продуктов вкус,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Но из всех запомнил только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Сладкий торт и перец горький.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4218" y="2378689"/>
            <a:ext cx="605736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</a:rPr>
              <a:t>Длинный сарафан для Маши,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Чтоб была всех в мире краше.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А короткий - для Алёнки,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Её маленькой сестрёнки.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94217" y="2379428"/>
            <a:ext cx="630206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</a:rPr>
              <a:t>«Ох, - вздыхает пёс голодный, -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Съесть могу кого угодно!»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Сытый же ему в ответ:</a:t>
            </a:r>
          </a:p>
          <a:p>
            <a:r>
              <a:rPr lang="ru-RU" sz="3200" dirty="0" smtClean="0">
                <a:latin typeface="Arial" panose="020B0604020202020204" pitchFamily="34" charset="0"/>
              </a:rPr>
              <a:t>«Ну, тогда меня здесь нет».</a:t>
            </a:r>
          </a:p>
        </p:txBody>
      </p:sp>
    </p:spTree>
    <p:extLst>
      <p:ext uri="{BB962C8B-B14F-4D97-AF65-F5344CB8AC3E}">
        <p14:creationId xmlns:p14="http://schemas.microsoft.com/office/powerpoint/2010/main" val="11251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247</Words>
  <Application>Microsoft Office PowerPoint</Application>
  <PresentationFormat>Широкоэкранный</PresentationFormat>
  <Paragraphs>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РТ с. 22 №43-45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298</cp:revision>
  <dcterms:created xsi:type="dcterms:W3CDTF">2017-06-28T13:54:10Z</dcterms:created>
  <dcterms:modified xsi:type="dcterms:W3CDTF">2017-10-13T15:30:33Z</dcterms:modified>
</cp:coreProperties>
</file>