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3" r:id="rId4"/>
  </p:sldMasterIdLst>
  <p:notesMasterIdLst>
    <p:notesMasterId r:id="rId20"/>
  </p:notesMasterIdLst>
  <p:handoutMasterIdLst>
    <p:handoutMasterId r:id="rId21"/>
  </p:handoutMasterIdLst>
  <p:sldIdLst>
    <p:sldId id="263" r:id="rId5"/>
    <p:sldId id="269" r:id="rId6"/>
    <p:sldId id="313" r:id="rId7"/>
    <p:sldId id="288" r:id="rId8"/>
    <p:sldId id="317" r:id="rId9"/>
    <p:sldId id="278" r:id="rId10"/>
    <p:sldId id="327" r:id="rId11"/>
    <p:sldId id="325" r:id="rId12"/>
    <p:sldId id="328" r:id="rId13"/>
    <p:sldId id="329" r:id="rId14"/>
    <p:sldId id="330" r:id="rId15"/>
    <p:sldId id="326" r:id="rId16"/>
    <p:sldId id="287" r:id="rId17"/>
    <p:sldId id="295" r:id="rId18"/>
    <p:sldId id="26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CC99"/>
    <a:srgbClr val="CCFF99"/>
    <a:srgbClr val="99FF66"/>
    <a:srgbClr val="FFFF99"/>
    <a:srgbClr val="FFC000"/>
    <a:srgbClr val="FF6965"/>
    <a:srgbClr val="92D050"/>
    <a:srgbClr val="99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96C2C-1453-4857-807C-3E6A6D8B114A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0F877-C3FF-41E2-A53F-919DF9825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6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6.png"/><Relationship Id="rId16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21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92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4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95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44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68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10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10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71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24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140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937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6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0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676F6-E1A9-4189-97C2-57B3295F990C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3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691" r:id="rId14"/>
    <p:sldLayoutId id="2147483692" r:id="rId15"/>
    <p:sldLayoutId id="214748369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35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2388" t="19928" r="8486" b="10194"/>
          <a:stretch/>
        </p:blipFill>
        <p:spPr>
          <a:xfrm>
            <a:off x="0" y="0"/>
            <a:ext cx="12192000" cy="692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561" t="29534" r="30632" b="51628"/>
          <a:stretch/>
        </p:blipFill>
        <p:spPr>
          <a:xfrm>
            <a:off x="0" y="-1"/>
            <a:ext cx="12192000" cy="223380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270"/>
            <a:ext cx="1246929" cy="1777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308" y="2494059"/>
            <a:ext cx="3683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 дм+1 дм-4 см = </a:t>
            </a:r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2997470" y="2486162"/>
            <a:ext cx="4018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10 см + 10 см - 4 см = </a:t>
            </a:r>
            <a:endParaRPr lang="ru-RU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6719464" y="2509788"/>
            <a:ext cx="2599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20 см - 4 см = </a:t>
            </a:r>
            <a:endParaRPr lang="ru-RU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9077284" y="2509787"/>
            <a:ext cx="2599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16 см = </a:t>
            </a:r>
            <a:endParaRPr lang="ru-RU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0428088" y="2509787"/>
            <a:ext cx="190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 </a:t>
            </a:r>
            <a:r>
              <a:rPr lang="ru-RU" sz="3200" dirty="0" err="1" smtClean="0"/>
              <a:t>дм</a:t>
            </a:r>
            <a:r>
              <a:rPr lang="ru-RU" sz="3200" dirty="0" smtClean="0"/>
              <a:t> 6 см</a:t>
            </a:r>
            <a:endParaRPr lang="ru-RU" sz="32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0" y="3504998"/>
            <a:ext cx="12415234" cy="3353002"/>
            <a:chOff x="0" y="3565075"/>
            <a:chExt cx="12415234" cy="3353002"/>
          </a:xfrm>
        </p:grpSpPr>
        <p:pic>
          <p:nvPicPr>
            <p:cNvPr id="19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0" y="3565075"/>
              <a:ext cx="7907628" cy="212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0" y="4792207"/>
              <a:ext cx="7907628" cy="212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4507606" y="3565075"/>
              <a:ext cx="7907628" cy="212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4507606" y="4792207"/>
              <a:ext cx="7907628" cy="212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772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927" t="52245" r="33998" b="31382"/>
          <a:stretch/>
        </p:blipFill>
        <p:spPr>
          <a:xfrm>
            <a:off x="244698" y="1726251"/>
            <a:ext cx="10483403" cy="1889449"/>
          </a:xfrm>
          <a:prstGeom prst="rect">
            <a:avLst/>
          </a:prstGeom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1772994" y="80383"/>
            <a:ext cx="7873282" cy="452702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Что нужно сделать в №8?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0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3" y="248474"/>
            <a:ext cx="1545465" cy="153749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0" y="3615700"/>
            <a:ext cx="12415234" cy="3353002"/>
            <a:chOff x="0" y="3565075"/>
            <a:chExt cx="12415234" cy="3353002"/>
          </a:xfrm>
        </p:grpSpPr>
        <p:pic>
          <p:nvPicPr>
            <p:cNvPr id="11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0" y="3565075"/>
              <a:ext cx="7907628" cy="212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0" y="4792207"/>
              <a:ext cx="7907628" cy="212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4507606" y="3565075"/>
              <a:ext cx="7907628" cy="212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4507606" y="4792207"/>
              <a:ext cx="7907628" cy="212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05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1" y="3494206"/>
            <a:ext cx="2227716" cy="3175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264" t="43794" r="36076" b="39833"/>
          <a:stretch/>
        </p:blipFill>
        <p:spPr>
          <a:xfrm>
            <a:off x="0" y="0"/>
            <a:ext cx="12192000" cy="21313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70200" t="30039" r="17722" b="40538"/>
          <a:stretch/>
        </p:blipFill>
        <p:spPr>
          <a:xfrm>
            <a:off x="4254321" y="2041155"/>
            <a:ext cx="3219719" cy="440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5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2" y="2901256"/>
            <a:ext cx="3191652" cy="3175200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261977" y="515152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Давайте вспомним, чему мы учились сегодня на уроке.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261977" y="525655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вам особенно понравилось?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261977" y="515152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показалось немного трудным?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261977" y="515152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Спасибо за урок! </a:t>
            </a:r>
          </a:p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До новых встреч!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165" y="579550"/>
            <a:ext cx="8551572" cy="2123658"/>
          </a:xfrm>
          <a:prstGeom prst="rect">
            <a:avLst/>
          </a:prstGeom>
          <a:noFill/>
          <a:ln w="76200"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</a:p>
          <a:p>
            <a:pPr algn="ctr"/>
            <a:r>
              <a:rPr lang="ru-RU" sz="6600" dirty="0" smtClean="0"/>
              <a:t>С. 41 №7, с. 42 №6</a:t>
            </a:r>
            <a:endParaRPr lang="ru-RU" sz="6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956" y="3120719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6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3" y="145177"/>
            <a:ext cx="3191652" cy="3175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1" y="3494206"/>
            <a:ext cx="2227716" cy="317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03" y="3494206"/>
            <a:ext cx="2395938" cy="3175200"/>
          </a:xfrm>
          <a:prstGeom prst="rect">
            <a:avLst/>
          </a:prstGeom>
        </p:spPr>
      </p:pic>
      <p:pic>
        <p:nvPicPr>
          <p:cNvPr id="9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92" y="145795"/>
            <a:ext cx="2633268" cy="31745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77" y="145177"/>
            <a:ext cx="2762763" cy="3175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77" y="3494206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0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2854406" y="867374"/>
            <a:ext cx="6585808" cy="1721279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Здравствуйте, ребята!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Я рада новой встрече с вами!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0" y="2707504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7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2854406" y="867374"/>
            <a:ext cx="6585808" cy="1721279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Найдите тему нашего урока на стр. </a:t>
            </a:r>
            <a:r>
              <a:rPr lang="ru-RU" sz="3600" dirty="0" smtClean="0">
                <a:solidFill>
                  <a:schemeClr val="tx1"/>
                </a:solidFill>
              </a:rPr>
              <a:t>42 </a:t>
            </a:r>
            <a:r>
              <a:rPr lang="ru-RU" sz="3600" dirty="0">
                <a:solidFill>
                  <a:schemeClr val="tx1"/>
                </a:solidFill>
              </a:rPr>
              <a:t>учебника. Чему мы будем учиться на уроке?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0" y="2707504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5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ая прямоугольная выноска 9"/>
          <p:cNvSpPr/>
          <p:nvPr/>
        </p:nvSpPr>
        <p:spPr>
          <a:xfrm>
            <a:off x="227529" y="222146"/>
            <a:ext cx="11440730" cy="769528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Соедините «друзей» - суммы и разности.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3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9" y="1275009"/>
            <a:ext cx="2017130" cy="20067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9281" t="34640" r="13014" b="47755"/>
          <a:stretch/>
        </p:blipFill>
        <p:spPr>
          <a:xfrm>
            <a:off x="-1" y="3281740"/>
            <a:ext cx="12054625" cy="176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3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ая прямоугольная выноска 9"/>
          <p:cNvSpPr/>
          <p:nvPr/>
        </p:nvSpPr>
        <p:spPr>
          <a:xfrm>
            <a:off x="227529" y="222146"/>
            <a:ext cx="11440730" cy="769528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Помогите Незнайке найти ошибки!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3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9" y="1275009"/>
            <a:ext cx="2017130" cy="20067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40" t="46787" r="27564" b="26981"/>
          <a:stretch/>
        </p:blipFill>
        <p:spPr>
          <a:xfrm>
            <a:off x="1893192" y="2421228"/>
            <a:ext cx="9926237" cy="298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8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djpg.ru/img/picture/Apr/14/553ad069d0a38be19150ee577304de7b/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29345" r="-106" b="806"/>
          <a:stretch/>
        </p:blipFill>
        <p:spPr bwMode="auto">
          <a:xfrm>
            <a:off x="0" y="45076"/>
            <a:ext cx="12192000" cy="68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3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ая прямоугольная выноска 9"/>
          <p:cNvSpPr/>
          <p:nvPr/>
        </p:nvSpPr>
        <p:spPr>
          <a:xfrm>
            <a:off x="227529" y="222146"/>
            <a:ext cx="11440730" cy="769528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Составьте по 3 равенства из чисел. Где ловушка?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3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9" y="1275009"/>
            <a:ext cx="2017130" cy="20067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5171" y="1290260"/>
            <a:ext cx="1918952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8, 6, 14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576551" y="1893654"/>
            <a:ext cx="1918952" cy="76944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9, 3, 12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8087931" y="2512300"/>
            <a:ext cx="1918952" cy="76944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7, 6, 12</a:t>
            </a:r>
            <a:endParaRPr lang="ru-RU" sz="44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0" y="3565075"/>
            <a:ext cx="12415234" cy="3353002"/>
            <a:chOff x="0" y="3565075"/>
            <a:chExt cx="12415234" cy="3353002"/>
          </a:xfrm>
        </p:grpSpPr>
        <p:pic>
          <p:nvPicPr>
            <p:cNvPr id="6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0" y="3565075"/>
              <a:ext cx="7907628" cy="212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0" y="4792207"/>
              <a:ext cx="7907628" cy="212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4507606" y="3565075"/>
              <a:ext cx="7907628" cy="212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4507606" y="4792207"/>
              <a:ext cx="7907628" cy="212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04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729" t="49076" r="12815" b="39128"/>
          <a:stretch/>
        </p:blipFill>
        <p:spPr>
          <a:xfrm>
            <a:off x="180304" y="16186"/>
            <a:ext cx="11771290" cy="952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9955" y="1401869"/>
            <a:ext cx="128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Было: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19954" y="2110904"/>
            <a:ext cx="2537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Взяли: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19953" y="2819939"/>
            <a:ext cx="2537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Осталось: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93453" y="1508383"/>
            <a:ext cx="3837905" cy="3717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93454" y="2200189"/>
            <a:ext cx="2408350" cy="3717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01804" y="2953607"/>
            <a:ext cx="1429554" cy="3717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5301804" y="1401869"/>
            <a:ext cx="0" cy="2043215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авая фигурная скобка 19"/>
          <p:cNvSpPr/>
          <p:nvPr/>
        </p:nvSpPr>
        <p:spPr>
          <a:xfrm rot="16200000">
            <a:off x="4666685" y="-556294"/>
            <a:ext cx="291445" cy="3837907"/>
          </a:xfrm>
          <a:prstGeom prst="rightBrace">
            <a:avLst>
              <a:gd name="adj1" fmla="val 96333"/>
              <a:gd name="adj2" fmla="val 4932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464675" y="731046"/>
            <a:ext cx="128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8 ч.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3685505" y="2093674"/>
            <a:ext cx="128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? ч.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5630217" y="2860309"/>
            <a:ext cx="128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 ч.</a:t>
            </a:r>
            <a:endParaRPr lang="ru-RU" sz="3200" dirty="0"/>
          </a:p>
        </p:txBody>
      </p:sp>
      <p:pic>
        <p:nvPicPr>
          <p:cNvPr id="6146" name="Picture 2" descr="http://www.okclipart.com/img63/ifxwrmhszdffllvdzax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546" y="1577425"/>
            <a:ext cx="2584356" cy="168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0" y="3445084"/>
            <a:ext cx="12415234" cy="3353002"/>
            <a:chOff x="0" y="3565075"/>
            <a:chExt cx="12415234" cy="3353002"/>
          </a:xfrm>
        </p:grpSpPr>
        <p:pic>
          <p:nvPicPr>
            <p:cNvPr id="25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0" y="3565075"/>
              <a:ext cx="7907628" cy="212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0" y="4792207"/>
              <a:ext cx="7907628" cy="212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4507606" y="3565075"/>
              <a:ext cx="7907628" cy="212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4507606" y="4792207"/>
              <a:ext cx="7907628" cy="212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725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  <p:bldP spid="20" grpId="0" animBg="1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224" t="48196" r="12519" b="36311"/>
          <a:stretch/>
        </p:blipFill>
        <p:spPr>
          <a:xfrm>
            <a:off x="704046" y="4583"/>
            <a:ext cx="10625070" cy="12808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5631" y="1630204"/>
            <a:ext cx="128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Было: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75630" y="2339239"/>
            <a:ext cx="2537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Подарила: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75629" y="3048274"/>
            <a:ext cx="2537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Осталось: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49129" y="1736718"/>
            <a:ext cx="6746385" cy="3717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49130" y="2428524"/>
            <a:ext cx="2408350" cy="3717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857479" y="3181942"/>
            <a:ext cx="4338035" cy="3717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4857480" y="1630204"/>
            <a:ext cx="0" cy="2043215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авая фигурная скобка 19"/>
          <p:cNvSpPr/>
          <p:nvPr/>
        </p:nvSpPr>
        <p:spPr>
          <a:xfrm rot="16200000">
            <a:off x="5731651" y="-1727146"/>
            <a:ext cx="181341" cy="6746384"/>
          </a:xfrm>
          <a:prstGeom prst="rightBrace">
            <a:avLst>
              <a:gd name="adj1" fmla="val 96333"/>
              <a:gd name="adj2" fmla="val 4932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981974" y="922912"/>
            <a:ext cx="1491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? </a:t>
            </a:r>
            <a:r>
              <a:rPr lang="ru-RU" sz="3200" dirty="0" err="1" smtClean="0"/>
              <a:t>откр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3052293" y="2322009"/>
            <a:ext cx="1476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4 </a:t>
            </a:r>
            <a:r>
              <a:rPr lang="ru-RU" sz="3200" dirty="0" err="1" smtClean="0"/>
              <a:t>откр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5185893" y="3088644"/>
            <a:ext cx="1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9 </a:t>
            </a:r>
            <a:r>
              <a:rPr lang="ru-RU" sz="3200" dirty="0" err="1" smtClean="0"/>
              <a:t>откр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7170" name="Picture 2" descr="https://wobla.ru/doska/previews/2014/8fd7dd358cada1761d4a0912c3e8e0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432" y="1241192"/>
            <a:ext cx="2588654" cy="2503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0" y="3766717"/>
            <a:ext cx="12415234" cy="3353002"/>
            <a:chOff x="0" y="3565075"/>
            <a:chExt cx="12415234" cy="3353002"/>
          </a:xfrm>
        </p:grpSpPr>
        <p:pic>
          <p:nvPicPr>
            <p:cNvPr id="25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0" y="3565075"/>
              <a:ext cx="7907628" cy="212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0" y="4792207"/>
              <a:ext cx="7907628" cy="212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4507606" y="3565075"/>
              <a:ext cx="7907628" cy="212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4507606" y="4792207"/>
              <a:ext cx="7907628" cy="212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74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  <p:bldP spid="20" grpId="0" animBg="1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2196CA-8D48-47B0-9C8C-268F70368960}">
  <ds:schemaRefs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2547570a-e5f4-4946-a4c3-82580e42479e"/>
    <ds:schemaRef ds:uri="http://schemas.microsoft.com/office/2006/documentManagement/types"/>
    <ds:schemaRef ds:uri="6ee78bd2-4339-4042-adc0-bcc646419980"/>
    <ds:schemaRef ds:uri="http://schemas.microsoft.com/sharepoint/v3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173</Words>
  <Application>Microsoft Office PowerPoint</Application>
  <PresentationFormat>Широкоэкранный</PresentationFormat>
  <Paragraphs>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Segoe UI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2017-07-10T13:40:08Z</dcterms:created>
  <dcterms:modified xsi:type="dcterms:W3CDTF">2017-10-22T10:45:09Z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