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18"/>
  </p:notesMasterIdLst>
  <p:handoutMasterIdLst>
    <p:handoutMasterId r:id="rId19"/>
  </p:handoutMasterIdLst>
  <p:sldIdLst>
    <p:sldId id="263" r:id="rId5"/>
    <p:sldId id="269" r:id="rId6"/>
    <p:sldId id="313" r:id="rId7"/>
    <p:sldId id="288" r:id="rId8"/>
    <p:sldId id="317" r:id="rId9"/>
    <p:sldId id="316" r:id="rId10"/>
    <p:sldId id="318" r:id="rId11"/>
    <p:sldId id="319" r:id="rId12"/>
    <p:sldId id="320" r:id="rId13"/>
    <p:sldId id="321" r:id="rId14"/>
    <p:sldId id="287" r:id="rId15"/>
    <p:sldId id="295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6965"/>
    <a:srgbClr val="92D050"/>
    <a:srgbClr val="99CCFF"/>
    <a:srgbClr val="FFFF99"/>
    <a:srgbClr val="FF0000"/>
    <a:srgbClr val="CC66FF"/>
    <a:srgbClr val="FFCC99"/>
    <a:srgbClr val="99FF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6C2C-1453-4857-807C-3E6A6D8B114A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F877-C3FF-41E2-A53F-919DF9825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6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21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4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5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4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0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0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1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4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0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676F6-E1A9-4189-97C2-57B3295F990C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C1AD-8717-4549-B6AA-87F1DA0B9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3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691" r:id="rId14"/>
    <p:sldLayoutId id="2147483692" r:id="rId15"/>
    <p:sldLayoutId id="214748369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88" t="19928" r="8486" b="10194"/>
          <a:stretch/>
        </p:blipFill>
        <p:spPr>
          <a:xfrm>
            <a:off x="0" y="0"/>
            <a:ext cx="12192000" cy="69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Я знаю три способа, как это сделать!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275009"/>
            <a:ext cx="2017130" cy="20067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480" t="42914" r="37957" b="36135"/>
          <a:stretch/>
        </p:blipFill>
        <p:spPr>
          <a:xfrm>
            <a:off x="2601532" y="1275009"/>
            <a:ext cx="8512936" cy="2355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3727" t="36928" r="20634" b="36488"/>
          <a:stretch/>
        </p:blipFill>
        <p:spPr>
          <a:xfrm>
            <a:off x="386365" y="3734874"/>
            <a:ext cx="3000779" cy="2867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3727" t="36928" r="20634" b="36488"/>
          <a:stretch/>
        </p:blipFill>
        <p:spPr>
          <a:xfrm>
            <a:off x="8867103" y="3734874"/>
            <a:ext cx="3000779" cy="2867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63727" t="36928" r="20634" b="36488"/>
          <a:stretch/>
        </p:blipFill>
        <p:spPr>
          <a:xfrm>
            <a:off x="4626734" y="3734874"/>
            <a:ext cx="3000779" cy="28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2" y="2901256"/>
            <a:ext cx="3191652" cy="31752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Давайте вспомним, чему мы учились сегодня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261977" y="525655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61977" y="515152"/>
            <a:ext cx="7616120" cy="1700013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 за урок! 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65" y="579550"/>
            <a:ext cx="8551572" cy="2123658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С. 38 №8, №5 (3 ст.)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6" y="3120719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3" y="145177"/>
            <a:ext cx="3191652" cy="317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" y="3494206"/>
            <a:ext cx="222771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03" y="3494206"/>
            <a:ext cx="2395938" cy="3175200"/>
          </a:xfrm>
          <a:prstGeom prst="rect">
            <a:avLst/>
          </a:prstGeom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92" y="145795"/>
            <a:ext cx="2633268" cy="3174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145177"/>
            <a:ext cx="2762763" cy="3175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77" y="3494206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Я рада новой встрече с вами!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854406" y="867374"/>
            <a:ext cx="6585808" cy="1721279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Найдите тему нашего урока на стр. </a:t>
            </a:r>
            <a:r>
              <a:rPr lang="ru-RU" sz="3600" dirty="0" smtClean="0">
                <a:solidFill>
                  <a:schemeClr val="tx1"/>
                </a:solidFill>
              </a:rPr>
              <a:t>37 </a:t>
            </a:r>
            <a:r>
              <a:rPr lang="ru-RU" sz="3600" dirty="0">
                <a:solidFill>
                  <a:schemeClr val="tx1"/>
                </a:solidFill>
              </a:rPr>
              <a:t>учебника. Чему мы будем учиться на уроке?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10" y="2707504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Решим «круговые» примеры.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275009"/>
            <a:ext cx="2017130" cy="2006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6142" y="1094361"/>
            <a:ext cx="8134382" cy="58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3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нужно сделать в №2?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" y="1067761"/>
            <a:ext cx="2017130" cy="20067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293" t="29886" r="39442" b="58847"/>
          <a:stretch/>
        </p:blipFill>
        <p:spPr>
          <a:xfrm>
            <a:off x="2537045" y="1275009"/>
            <a:ext cx="9298640" cy="139371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3062800"/>
            <a:ext cx="12556904" cy="3795200"/>
            <a:chOff x="-2" y="3062800"/>
            <a:chExt cx="12556904" cy="3795200"/>
          </a:xfrm>
        </p:grpSpPr>
        <p:pic>
          <p:nvPicPr>
            <p:cNvPr id="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-2" y="4472454"/>
              <a:ext cx="8873545" cy="23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-1" y="3062800"/>
              <a:ext cx="12556903" cy="3795200"/>
              <a:chOff x="-1" y="3062800"/>
              <a:chExt cx="12556903" cy="3795200"/>
            </a:xfrm>
          </p:grpSpPr>
          <p:pic>
            <p:nvPicPr>
              <p:cNvPr id="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-1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7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6" y="4472454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64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490" t="42034" r="36670" b="46347"/>
          <a:stretch/>
        </p:blipFill>
        <p:spPr>
          <a:xfrm>
            <a:off x="0" y="0"/>
            <a:ext cx="12192000" cy="1776321"/>
          </a:xfrm>
          <a:prstGeom prst="rect">
            <a:avLst/>
          </a:prstGeom>
        </p:spPr>
      </p:pic>
      <p:pic>
        <p:nvPicPr>
          <p:cNvPr id="8196" name="Picture 4" descr="http://www.uidownload.com/files/894/1003/585/cute-russian-doll-design-vectors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30" y="888160"/>
            <a:ext cx="3398994" cy="21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3062800"/>
            <a:ext cx="12556904" cy="3795200"/>
            <a:chOff x="-2" y="3062800"/>
            <a:chExt cx="12556904" cy="3795200"/>
          </a:xfrm>
        </p:grpSpPr>
        <p:pic>
          <p:nvPicPr>
            <p:cNvPr id="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-2" y="4472454"/>
              <a:ext cx="8873545" cy="23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-1" y="3062800"/>
              <a:ext cx="12556903" cy="3795200"/>
              <a:chOff x="-1" y="3062800"/>
              <a:chExt cx="12556903" cy="3795200"/>
            </a:xfrm>
          </p:grpSpPr>
          <p:pic>
            <p:nvPicPr>
              <p:cNvPr id="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-1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7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6" y="4472454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572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293" t="41857" r="39937" b="35432"/>
          <a:stretch/>
        </p:blipFill>
        <p:spPr>
          <a:xfrm>
            <a:off x="721216" y="463640"/>
            <a:ext cx="10448457" cy="3193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7" y="346792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227529" y="222146"/>
            <a:ext cx="11440730" cy="769528"/>
          </a:xfrm>
          <a:prstGeom prst="wedgeRoundRectCallout">
            <a:avLst>
              <a:gd name="adj1" fmla="val -38025"/>
              <a:gd name="adj2" fmla="val 8343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Самостоятельная работа!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3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9" y="1275009"/>
            <a:ext cx="2017130" cy="2006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084" t="25484" r="19547" b="40185"/>
          <a:stretch/>
        </p:blipFill>
        <p:spPr>
          <a:xfrm>
            <a:off x="2244659" y="1558342"/>
            <a:ext cx="9827572" cy="30909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72023" y="1880315"/>
            <a:ext cx="1803042" cy="1584102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www.freeclipart.pw/uploads/2017/05/city-clipart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9" y="4649273"/>
            <a:ext cx="5524009" cy="22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682727"/>
            <a:ext cx="12556904" cy="3795200"/>
            <a:chOff x="-2" y="3062800"/>
            <a:chExt cx="12556904" cy="3795200"/>
          </a:xfrm>
        </p:grpSpPr>
        <p:pic>
          <p:nvPicPr>
            <p:cNvPr id="12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-2" y="4472454"/>
              <a:ext cx="8873545" cy="23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-1" y="3062800"/>
              <a:ext cx="12556903" cy="3795200"/>
              <a:chOff x="-1" y="3062800"/>
              <a:chExt cx="12556903" cy="3795200"/>
            </a:xfrm>
          </p:grpSpPr>
          <p:pic>
            <p:nvPicPr>
              <p:cNvPr id="14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-1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7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6" y="4472454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0" y="3062800"/>
            <a:ext cx="12556904" cy="3795200"/>
            <a:chOff x="-2" y="3062800"/>
            <a:chExt cx="12556904" cy="3795200"/>
          </a:xfrm>
        </p:grpSpPr>
        <p:pic>
          <p:nvPicPr>
            <p:cNvPr id="6" name="Picture 2" descr="http://hdjpg.ru/img/picture/Apr/14/553ad069d0a38be19150ee577304de7b/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" t="65589" r="-106" b="807"/>
            <a:stretch/>
          </p:blipFill>
          <p:spPr bwMode="auto">
            <a:xfrm>
              <a:off x="-2" y="4472454"/>
              <a:ext cx="8873545" cy="238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-1" y="3062800"/>
              <a:ext cx="12556903" cy="3795200"/>
              <a:chOff x="-1" y="3062800"/>
              <a:chExt cx="12556903" cy="3795200"/>
            </a:xfrm>
          </p:grpSpPr>
          <p:pic>
            <p:nvPicPr>
              <p:cNvPr id="8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-1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7" y="3062800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hdjpg.ru/img/picture/Apr/14/553ad069d0a38be19150ee577304de7b/5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" t="65589" r="-106" b="807"/>
              <a:stretch/>
            </p:blipFill>
            <p:spPr bwMode="auto">
              <a:xfrm>
                <a:off x="3683356" y="4472454"/>
                <a:ext cx="8873545" cy="23855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579" t="35695" r="19843" b="47052"/>
          <a:stretch/>
        </p:blipFill>
        <p:spPr>
          <a:xfrm>
            <a:off x="0" y="0"/>
            <a:ext cx="12192000" cy="1952313"/>
          </a:xfrm>
          <a:prstGeom prst="rect">
            <a:avLst/>
          </a:prstGeom>
        </p:spPr>
      </p:pic>
      <p:pic>
        <p:nvPicPr>
          <p:cNvPr id="11266" name="Picture 2" descr="http://itd0.mycdn.me/image?id=834292409146&amp;t=20&amp;plc=WEB&amp;tkn=*z0coLoidaj4OaiFmcvGpTfzKi3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10220" y="878445"/>
            <a:ext cx="2045104" cy="33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2017-07-10T13:40:08Z</dcterms:created>
  <dcterms:modified xsi:type="dcterms:W3CDTF">2017-10-13T15:42:35Z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