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3" r:id="rId4"/>
  </p:sldMasterIdLst>
  <p:notesMasterIdLst>
    <p:notesMasterId r:id="rId19"/>
  </p:notesMasterIdLst>
  <p:handoutMasterIdLst>
    <p:handoutMasterId r:id="rId20"/>
  </p:handoutMasterIdLst>
  <p:sldIdLst>
    <p:sldId id="263" r:id="rId5"/>
    <p:sldId id="269" r:id="rId6"/>
    <p:sldId id="313" r:id="rId7"/>
    <p:sldId id="288" r:id="rId8"/>
    <p:sldId id="344" r:id="rId9"/>
    <p:sldId id="345" r:id="rId10"/>
    <p:sldId id="278" r:id="rId11"/>
    <p:sldId id="343" r:id="rId12"/>
    <p:sldId id="347" r:id="rId13"/>
    <p:sldId id="348" r:id="rId14"/>
    <p:sldId id="349" r:id="rId15"/>
    <p:sldId id="287" r:id="rId16"/>
    <p:sldId id="295" r:id="rId17"/>
    <p:sldId id="26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99CCFF"/>
    <a:srgbClr val="FFFF99"/>
    <a:srgbClr val="FF0000"/>
    <a:srgbClr val="CC66FF"/>
    <a:srgbClr val="FFCC99"/>
    <a:srgbClr val="FF6965"/>
    <a:srgbClr val="99FF66"/>
    <a:srgbClr val="9900FF"/>
    <a:srgbClr val="77A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96C2C-1453-4857-807C-3E6A6D8B114A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0F877-C3FF-41E2-A53F-919DF9825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6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6.png"/><Relationship Id="rId16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21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92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4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5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44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68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10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0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71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4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4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937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6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0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676F6-E1A9-4189-97C2-57B3295F990C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3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691" r:id="rId14"/>
    <p:sldLayoutId id="2147483692" r:id="rId15"/>
    <p:sldLayoutId id="214748369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32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2388" t="19928" r="8486" b="10194"/>
          <a:stretch/>
        </p:blipFill>
        <p:spPr>
          <a:xfrm>
            <a:off x="0" y="0"/>
            <a:ext cx="12192000" cy="692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622480" y="212443"/>
            <a:ext cx="10916991" cy="701957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Найдите самостоятельно значения выражений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5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0" y="1030310"/>
            <a:ext cx="1926511" cy="19165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1559" t="49076" r="69334" b="41241"/>
          <a:stretch/>
        </p:blipFill>
        <p:spPr>
          <a:xfrm>
            <a:off x="3219718" y="1988600"/>
            <a:ext cx="2871989" cy="1716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54818" t="49076" r="34195" b="41241"/>
          <a:stretch/>
        </p:blipFill>
        <p:spPr>
          <a:xfrm>
            <a:off x="2947176" y="3941179"/>
            <a:ext cx="3144531" cy="1558099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622479" y="212443"/>
            <a:ext cx="10916991" cy="701957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интересно вы заметили?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22478" y="210538"/>
            <a:ext cx="10916991" cy="701957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Почему так происходит?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0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787" t="47491" r="45480" b="34574"/>
          <a:stretch/>
        </p:blipFill>
        <p:spPr>
          <a:xfrm>
            <a:off x="2298040" y="132522"/>
            <a:ext cx="7323040" cy="20664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4619" t="47491" r="21328" b="25572"/>
          <a:stretch/>
        </p:blipFill>
        <p:spPr>
          <a:xfrm>
            <a:off x="2803862" y="2344763"/>
            <a:ext cx="6526128" cy="410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2" y="2901256"/>
            <a:ext cx="3191652" cy="3175200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261977" y="515152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Давайте вспомним, чему мы учились сегодня на уроке.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261977" y="525655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вам особенно понравилось?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261977" y="515152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показалось немного трудным?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261977" y="515152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Спасибо за урок! </a:t>
            </a:r>
          </a:p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До новых встреч!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165" y="579550"/>
            <a:ext cx="8551572" cy="2123658"/>
          </a:xfrm>
          <a:prstGeom prst="rect">
            <a:avLst/>
          </a:prstGeom>
          <a:noFill/>
          <a:ln w="76200"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r>
              <a:rPr lang="ru-RU" sz="6600" dirty="0" smtClean="0"/>
              <a:t>С. 34 №4, №6 (</a:t>
            </a:r>
            <a:r>
              <a:rPr lang="ru-RU" sz="6600" smtClean="0"/>
              <a:t>2 ст.)</a:t>
            </a:r>
            <a:endParaRPr lang="ru-RU" sz="6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956" y="3120719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3" y="145177"/>
            <a:ext cx="3191652" cy="3175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1" y="3494206"/>
            <a:ext cx="222771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03" y="3494206"/>
            <a:ext cx="2395938" cy="3175200"/>
          </a:xfrm>
          <a:prstGeom prst="rect">
            <a:avLst/>
          </a:prstGeom>
        </p:spPr>
      </p:pic>
      <p:pic>
        <p:nvPicPr>
          <p:cNvPr id="9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92" y="145795"/>
            <a:ext cx="2633268" cy="31745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77" y="145177"/>
            <a:ext cx="2762763" cy="3175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77" y="3494206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0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2854406" y="867374"/>
            <a:ext cx="6585808" cy="1721279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Здравствуйте, ребята!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Я рада новой встрече с вами!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0" y="2707504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7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2854406" y="867374"/>
            <a:ext cx="6585808" cy="1721279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Найдите тему нашего урока на стр. </a:t>
            </a:r>
            <a:r>
              <a:rPr lang="ru-RU" sz="3600" dirty="0" smtClean="0">
                <a:solidFill>
                  <a:schemeClr val="tx1"/>
                </a:solidFill>
              </a:rPr>
              <a:t>34 </a:t>
            </a:r>
            <a:r>
              <a:rPr lang="ru-RU" sz="3600" dirty="0">
                <a:solidFill>
                  <a:schemeClr val="tx1"/>
                </a:solidFill>
              </a:rPr>
              <a:t>учебника. Чему мы будем учиться на уроке?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0" y="2707504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5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ая прямоугольная выноска 9"/>
          <p:cNvSpPr/>
          <p:nvPr/>
        </p:nvSpPr>
        <p:spPr>
          <a:xfrm>
            <a:off x="227529" y="222145"/>
            <a:ext cx="11646794" cy="126898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Я знаю ответ на первый пример из столбика и могу не считая назвать ответы к остальным примерам. А вы?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3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9" y="1648496"/>
            <a:ext cx="2017130" cy="20067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23044" t="34639" r="68178" b="50572"/>
          <a:stretch/>
        </p:blipFill>
        <p:spPr>
          <a:xfrm>
            <a:off x="3410757" y="1934486"/>
            <a:ext cx="2274426" cy="21544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l="51551" t="34639" r="39255" b="50572"/>
          <a:stretch/>
        </p:blipFill>
        <p:spPr>
          <a:xfrm>
            <a:off x="3396242" y="4287568"/>
            <a:ext cx="2288941" cy="20699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37416" t="34457" r="53806" b="50754"/>
          <a:stretch/>
        </p:blipFill>
        <p:spPr>
          <a:xfrm>
            <a:off x="7145630" y="1934485"/>
            <a:ext cx="2274426" cy="21544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l="66402" t="35302" r="24404" b="49909"/>
          <a:stretch/>
        </p:blipFill>
        <p:spPr>
          <a:xfrm>
            <a:off x="7145630" y="4287568"/>
            <a:ext cx="2288941" cy="206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3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ая прямоугольная выноска 9"/>
          <p:cNvSpPr/>
          <p:nvPr/>
        </p:nvSpPr>
        <p:spPr>
          <a:xfrm>
            <a:off x="227529" y="222145"/>
            <a:ext cx="11646794" cy="126898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С каждым примером на сложение «дружат» два примера на вычитание.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3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9" y="1648496"/>
            <a:ext cx="2017130" cy="20067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46374" y="2144030"/>
            <a:ext cx="3181081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6 + 9 = 15</a:t>
            </a:r>
            <a:endParaRPr lang="ru-RU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2547873" y="4011467"/>
            <a:ext cx="3181081" cy="1015663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15 - 6 = 9</a:t>
            </a:r>
            <a:endParaRPr lang="ru-RU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7403208" y="4011467"/>
            <a:ext cx="3181081" cy="1015663"/>
          </a:xfrm>
          <a:prstGeom prst="rect">
            <a:avLst/>
          </a:prstGeom>
          <a:solidFill>
            <a:srgbClr val="92D05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15 - 9 = 6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71954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ая прямоугольная выноска 9"/>
          <p:cNvSpPr/>
          <p:nvPr/>
        </p:nvSpPr>
        <p:spPr>
          <a:xfrm>
            <a:off x="356317" y="183509"/>
            <a:ext cx="11144517" cy="846801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Найдите пары «друзей» - сумму и разность.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3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1" y="1197735"/>
            <a:ext cx="2017130" cy="20067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2845" t="47139" r="19645" b="34551"/>
          <a:stretch/>
        </p:blipFill>
        <p:spPr>
          <a:xfrm>
            <a:off x="201771" y="3371892"/>
            <a:ext cx="11884728" cy="21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djpg.ru/img/picture/Apr/14/553ad069d0a38be19150ee577304de7b/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29345" r="-106" b="806"/>
          <a:stretch/>
        </p:blipFill>
        <p:spPr bwMode="auto">
          <a:xfrm>
            <a:off x="0" y="45076"/>
            <a:ext cx="12192000" cy="68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3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622480" y="212443"/>
            <a:ext cx="10916991" cy="701957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нужно сделать в №3?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5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0" y="734096"/>
            <a:ext cx="1926511" cy="19165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9282" t="42209" r="44490" b="35784"/>
          <a:stretch/>
        </p:blipFill>
        <p:spPr>
          <a:xfrm>
            <a:off x="914793" y="2650676"/>
            <a:ext cx="10332363" cy="352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1912659"/>
            <a:ext cx="12556904" cy="3795200"/>
            <a:chOff x="-2" y="3062800"/>
            <a:chExt cx="12556904" cy="3795200"/>
          </a:xfrm>
        </p:grpSpPr>
        <p:pic>
          <p:nvPicPr>
            <p:cNvPr id="7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-2" y="4472454"/>
              <a:ext cx="8873545" cy="2385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Группа 7"/>
            <p:cNvGrpSpPr/>
            <p:nvPr/>
          </p:nvGrpSpPr>
          <p:grpSpPr>
            <a:xfrm>
              <a:off x="-1" y="3062800"/>
              <a:ext cx="12556903" cy="3795200"/>
              <a:chOff x="-1" y="3062800"/>
              <a:chExt cx="12556903" cy="3795200"/>
            </a:xfrm>
          </p:grpSpPr>
          <p:pic>
            <p:nvPicPr>
              <p:cNvPr id="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-1" y="3062800"/>
                <a:ext cx="8873545" cy="2385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3683357" y="3062800"/>
                <a:ext cx="8873545" cy="2385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3683356" y="4472454"/>
                <a:ext cx="8873545" cy="2385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" name="Группа 11"/>
          <p:cNvGrpSpPr/>
          <p:nvPr/>
        </p:nvGrpSpPr>
        <p:grpSpPr>
          <a:xfrm>
            <a:off x="0" y="3330254"/>
            <a:ext cx="12556904" cy="3795200"/>
            <a:chOff x="-2" y="3062800"/>
            <a:chExt cx="12556904" cy="3795200"/>
          </a:xfrm>
        </p:grpSpPr>
        <p:pic>
          <p:nvPicPr>
            <p:cNvPr id="13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-2" y="4472454"/>
              <a:ext cx="8873545" cy="2385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Группа 13"/>
            <p:cNvGrpSpPr/>
            <p:nvPr/>
          </p:nvGrpSpPr>
          <p:grpSpPr>
            <a:xfrm>
              <a:off x="-1" y="3062800"/>
              <a:ext cx="12556903" cy="3795200"/>
              <a:chOff x="-1" y="3062800"/>
              <a:chExt cx="12556903" cy="3795200"/>
            </a:xfrm>
          </p:grpSpPr>
          <p:pic>
            <p:nvPicPr>
              <p:cNvPr id="15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-1" y="3062800"/>
                <a:ext cx="8873545" cy="2385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3683357" y="3062800"/>
                <a:ext cx="8873545" cy="2385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3683356" y="4472454"/>
                <a:ext cx="8873545" cy="2385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8192" t="50660" r="21230" b="32262"/>
          <a:stretch/>
        </p:blipFill>
        <p:spPr>
          <a:xfrm>
            <a:off x="0" y="0"/>
            <a:ext cx="12067504" cy="1912659"/>
          </a:xfrm>
          <a:prstGeom prst="rect">
            <a:avLst/>
          </a:prstGeom>
        </p:spPr>
      </p:pic>
      <p:pic>
        <p:nvPicPr>
          <p:cNvPr id="7172" name="Picture 4" descr="http://images.freeimages.com/images/premium/previews/3600/36004824-cutting-fabric-with-tailors-scisso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220" y="1481990"/>
            <a:ext cx="3102780" cy="2180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1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2196CA-8D48-47B0-9C8C-268F70368960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2547570a-e5f4-4946-a4c3-82580e42479e"/>
    <ds:schemaRef ds:uri="http://schemas.openxmlformats.org/package/2006/metadata/core-properties"/>
    <ds:schemaRef ds:uri="http://purl.org/dc/elements/1.1/"/>
    <ds:schemaRef ds:uri="6ee78bd2-4339-4042-adc0-bcc64641998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</Words>
  <Application>Microsoft Office PowerPoint</Application>
  <PresentationFormat>Широкоэкранный</PresentationFormat>
  <Paragraphs>20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2017-07-10T13:40:08Z</dcterms:created>
  <dcterms:modified xsi:type="dcterms:W3CDTF">2017-10-13T15:39:37Z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