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76" r:id="rId3"/>
    <p:sldId id="259" r:id="rId4"/>
    <p:sldId id="279" r:id="rId5"/>
    <p:sldId id="280" r:id="rId6"/>
    <p:sldId id="282" r:id="rId7"/>
    <p:sldId id="281" r:id="rId8"/>
    <p:sldId id="284" r:id="rId9"/>
    <p:sldId id="285" r:id="rId10"/>
    <p:sldId id="286" r:id="rId11"/>
    <p:sldId id="287" r:id="rId12"/>
    <p:sldId id="288" r:id="rId13"/>
    <p:sldId id="289" r:id="rId14"/>
    <p:sldId id="274" r:id="rId15"/>
    <p:sldId id="275" r:id="rId16"/>
    <p:sldId id="25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BAD"/>
    <a:srgbClr val="66CCFF"/>
    <a:srgbClr val="FF66FF"/>
    <a:srgbClr val="93939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14965-4498-4589-93A8-8666DD00F47E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41CE0-30A1-40DB-B37D-5142BD9C7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2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41CE0-30A1-40DB-B37D-5142BD9C769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38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47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8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0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2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99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8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86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46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53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4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3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D41AB-34C2-4E7B-9213-C5A7781AAA3A}" type="datetimeFigureOut">
              <a:rPr lang="ru-RU" smtClean="0"/>
              <a:t>22.07.2017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02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501" t="26399" r="18806" b="16056"/>
          <a:stretch/>
        </p:blipFill>
        <p:spPr>
          <a:xfrm>
            <a:off x="653144" y="0"/>
            <a:ext cx="10319657" cy="6856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700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http://www.niceimage.ru/pic/201304/1366x768/niceimage.ru-14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75" y="1363143"/>
            <a:ext cx="5241873" cy="2947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96" y="953037"/>
            <a:ext cx="1780504" cy="2423464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056067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Понравилось ли вам стихотворение?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056067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Что вы представили, слушая стихотворение?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56067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Какие признаки осени описал Фет?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056067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Что говорится о птицах в стихотворении?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2538" name="Picture 10" descr="https://dl27.photosklad.net/20121029/bccea75ed53149477c058939de2df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84" y="3477295"/>
            <a:ext cx="5409127" cy="3380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territaland.ru/_ph/769/9147904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52" y="1068158"/>
            <a:ext cx="5112376" cy="3242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1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96" y="953037"/>
            <a:ext cx="1780504" cy="2423464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056067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Перечитайте строчки. Какой звук повторяется?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474" y="1300766"/>
            <a:ext cx="49326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 вечера всё спится,</a:t>
            </a:r>
          </a:p>
          <a:p>
            <a:r>
              <a:rPr lang="ru-RU" sz="4000" dirty="0" smtClean="0"/>
              <a:t>На дворе темно.</a:t>
            </a:r>
          </a:p>
          <a:p>
            <a:r>
              <a:rPr lang="ru-RU" sz="4000" dirty="0" smtClean="0"/>
              <a:t>Лист сухой валится,</a:t>
            </a:r>
          </a:p>
          <a:p>
            <a:r>
              <a:rPr lang="ru-RU" sz="4000" dirty="0" smtClean="0"/>
              <a:t>Ночью ветер злится</a:t>
            </a:r>
          </a:p>
          <a:p>
            <a:r>
              <a:rPr lang="ru-RU" sz="4000" dirty="0" smtClean="0"/>
              <a:t>Да стучит в окно.</a:t>
            </a:r>
            <a:endParaRPr lang="ru-RU" sz="4000" dirty="0"/>
          </a:p>
        </p:txBody>
      </p:sp>
      <p:pic>
        <p:nvPicPr>
          <p:cNvPr id="23556" name="Picture 4" descr="https://zeynepnazan.files.wordpress.com/2014/11/nazim-hikmet-gc3bc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78" y="1300766"/>
            <a:ext cx="4377743" cy="5448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96" y="953037"/>
            <a:ext cx="1780504" cy="2423464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056067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Придумайте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синквейн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smtClean="0">
                <a:solidFill>
                  <a:schemeClr val="tx1"/>
                </a:solidFill>
              </a:rPr>
              <a:t>об осени.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5307" y="1945340"/>
            <a:ext cx="6568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Кто? Что? </a:t>
            </a:r>
            <a:r>
              <a:rPr lang="ru-RU" sz="3600" dirty="0" smtClean="0"/>
              <a:t>- 1 слово.</a:t>
            </a:r>
          </a:p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Какой? Какая?</a:t>
            </a:r>
            <a:r>
              <a:rPr lang="ru-RU" sz="3600" dirty="0" smtClean="0"/>
              <a:t> - 2 слова.</a:t>
            </a:r>
          </a:p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делает? </a:t>
            </a:r>
            <a:r>
              <a:rPr lang="ru-RU" sz="3600" dirty="0" smtClean="0"/>
              <a:t>- 3 слова.</a:t>
            </a:r>
          </a:p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Предложение </a:t>
            </a:r>
            <a:r>
              <a:rPr lang="ru-RU" sz="3600" dirty="0" smtClean="0"/>
              <a:t>- 4 слова.</a:t>
            </a:r>
          </a:p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мне напоминает? </a:t>
            </a:r>
            <a:r>
              <a:rPr lang="ru-RU" sz="3600" dirty="0" smtClean="0"/>
              <a:t>- 1 слово.</a:t>
            </a: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8624937" y="1817668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8311207" y="2358581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8921879" y="2358581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8636074" y="2899494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8039312" y="2899494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9235608" y="2899494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8322344" y="3440407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7725582" y="3440407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8921878" y="3440407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9490714" y="3440406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8661425" y="3981320"/>
            <a:ext cx="627459" cy="54091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zastavok.net/main/priroda/1452897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8" y="0"/>
            <a:ext cx="12199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1651" y="3995678"/>
            <a:ext cx="6980349" cy="2862322"/>
          </a:xfrm>
          <a:prstGeom prst="rect">
            <a:avLst/>
          </a:prstGeom>
          <a:solidFill>
            <a:srgbClr val="F8CBAD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Осень</a:t>
            </a:r>
          </a:p>
          <a:p>
            <a:r>
              <a:rPr lang="ru-RU" sz="3600" dirty="0" smtClean="0"/>
              <a:t>Яркая, нарядная</a:t>
            </a:r>
          </a:p>
          <a:p>
            <a:r>
              <a:rPr lang="ru-RU" sz="3600" dirty="0" smtClean="0"/>
              <a:t>Радует, бодрит, смешит</a:t>
            </a:r>
          </a:p>
          <a:p>
            <a:r>
              <a:rPr lang="ru-RU" sz="3600" dirty="0" smtClean="0"/>
              <a:t>Под ногами разноцветный ковёр!</a:t>
            </a:r>
          </a:p>
          <a:p>
            <a:r>
              <a:rPr lang="ru-RU" sz="3600" dirty="0" smtClean="0"/>
              <a:t>Праздник!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908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04" t="47139" r="50330" b="21171"/>
          <a:stretch/>
        </p:blipFill>
        <p:spPr>
          <a:xfrm>
            <a:off x="1262077" y="3303430"/>
            <a:ext cx="2249510" cy="309093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Вспомните, что мы сегодня делали на уроке.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Что вам особенно понравилось?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Что показалось немного трудным?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Вспомните, что мы сегодня делали на уроке.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Спасибо, ребята, за урок!</a:t>
            </a:r>
          </a:p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До новых встреч!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4559" y="270457"/>
            <a:ext cx="8551572" cy="2123658"/>
          </a:xfrm>
          <a:prstGeom prst="rect">
            <a:avLst/>
          </a:prstGeom>
          <a:noFill/>
          <a:ln w="76200"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задание:</a:t>
            </a:r>
          </a:p>
          <a:p>
            <a:pPr algn="ctr"/>
            <a:r>
              <a:rPr lang="ru-RU" sz="6600" dirty="0" smtClean="0"/>
              <a:t>с. </a:t>
            </a:r>
            <a:r>
              <a:rPr lang="ru-RU" sz="6600" smtClean="0"/>
              <a:t>68-71 выучить</a:t>
            </a:r>
            <a:endParaRPr lang="ru-RU" sz="6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04" t="47139" r="50330" b="21171"/>
          <a:stretch/>
        </p:blipFill>
        <p:spPr>
          <a:xfrm>
            <a:off x="4941195" y="3606085"/>
            <a:ext cx="2366671" cy="32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527" y="4043965"/>
            <a:ext cx="1972833" cy="2685245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1651" y="4043964"/>
            <a:ext cx="1701442" cy="2685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31" y="4043965"/>
            <a:ext cx="1756386" cy="2685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84" y="4043964"/>
            <a:ext cx="2629302" cy="2685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2" y="3420076"/>
            <a:ext cx="2114762" cy="3309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25" y="825407"/>
            <a:ext cx="2660842" cy="2594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13" y="747554"/>
            <a:ext cx="2807310" cy="2672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16" y="931322"/>
            <a:ext cx="2572595" cy="24887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04" t="47139" r="50330" b="21171"/>
          <a:stretch/>
        </p:blipFill>
        <p:spPr>
          <a:xfrm>
            <a:off x="656770" y="329146"/>
            <a:ext cx="2249510" cy="30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67" y="1481070"/>
            <a:ext cx="1972833" cy="2685245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425001" y="181284"/>
            <a:ext cx="10650829" cy="1170995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С произведениями какого раздела мы знакомимся на уроках?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25000" y="181284"/>
            <a:ext cx="10650829" cy="1170995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Какие стихотворения каких авторов мы уже прочитали?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7" name="Picture 2" descr="https://myfizika.files.wordpress.com/2016/11/d226swg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09" y="1782918"/>
            <a:ext cx="6629401" cy="4972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mg-fotki.yandex.ru/get/99813/27156178.13e/0_191942_74c28f6d_X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623" y="3059268"/>
            <a:ext cx="5238750" cy="3695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67" y="1481070"/>
            <a:ext cx="1972833" cy="2685245"/>
          </a:xfrm>
          <a:prstGeom prst="rect">
            <a:avLst/>
          </a:prstGeom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541875" y="208464"/>
            <a:ext cx="10650829" cy="1170995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Прочитайте стихотворение сначала медленно, а потом скороговоркой.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486" y="1595064"/>
            <a:ext cx="5318976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 осеннее ненастье</a:t>
            </a:r>
          </a:p>
          <a:p>
            <a:r>
              <a:rPr lang="ru-RU" sz="3600" dirty="0" smtClean="0"/>
              <a:t>Семь погод на дворе:</a:t>
            </a:r>
          </a:p>
          <a:p>
            <a:r>
              <a:rPr lang="ru-RU" sz="3600" dirty="0" smtClean="0"/>
              <a:t>Сеет, веет, кружит, рвёт,</a:t>
            </a:r>
          </a:p>
          <a:p>
            <a:r>
              <a:rPr lang="ru-RU" sz="3600" dirty="0" smtClean="0"/>
              <a:t>Сверху льёт, снизу метёт.</a:t>
            </a:r>
          </a:p>
        </p:txBody>
      </p:sp>
    </p:spTree>
    <p:extLst>
      <p:ext uri="{BB962C8B-B14F-4D97-AF65-F5344CB8AC3E}">
        <p14:creationId xmlns:p14="http://schemas.microsoft.com/office/powerpoint/2010/main" val="136150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276" y="321971"/>
            <a:ext cx="1134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Алексей Николаевич Плещеев</a:t>
            </a:r>
            <a:endParaRPr lang="ru-RU" sz="5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4" descr="http://cdn.static3.rtr-vesti.ru/vh/pictures/o/108/979/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23172"/>
          <a:stretch/>
        </p:blipFill>
        <p:spPr bwMode="auto">
          <a:xfrm>
            <a:off x="850005" y="1461102"/>
            <a:ext cx="4325358" cy="5068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170" t="24780" r="29939" b="9022"/>
          <a:stretch/>
        </p:blipFill>
        <p:spPr>
          <a:xfrm>
            <a:off x="5847007" y="1290603"/>
            <a:ext cx="5615190" cy="523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8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russianpoetry.ru/images/photos/medium/article2106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сень наступил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7999" y="5443329"/>
            <a:ext cx="1325217" cy="13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96" y="953037"/>
            <a:ext cx="1780504" cy="2423464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056067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Что такое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озимь</a:t>
            </a:r>
            <a:r>
              <a:rPr lang="ru-RU" sz="3600" dirty="0" smtClean="0">
                <a:solidFill>
                  <a:schemeClr val="tx1"/>
                </a:solidFill>
              </a:rPr>
              <a:t>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7412" name="Picture 4" descr="http://agronews.ua/sites/default/files/images/647862.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8" y="1428430"/>
            <a:ext cx="8751108" cy="5250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9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96" y="953037"/>
            <a:ext cx="1780504" cy="2423464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056067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Понравилось ли вам стихотворение?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056066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Какие картины осени вы представили?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056066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Найдите в стихотворении рифмующиеся слова.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056065" y="346811"/>
            <a:ext cx="10060009" cy="606226"/>
          </a:xfrm>
          <a:prstGeom prst="wedgeRoundRectCallout">
            <a:avLst>
              <a:gd name="adj1" fmla="val 40416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Как нужно читать это стихотворение?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8436" name="Picture 4" descr="http://gimn.chernyahovsk.ru/upload/resize_cache/main/d12/800_800_1/d12c7498d659a7012586ecc3e05dc21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54" y="1333154"/>
            <a:ext cx="7620000" cy="5067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94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276" y="321971"/>
            <a:ext cx="1134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Афанасий Афанасьевич Фет</a:t>
            </a:r>
            <a:endParaRPr lang="ru-RU" sz="5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4" name="Picture 4" descr="http://xn--82-glctbjv.xn--p1ai/images/26/129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6" y="1435995"/>
            <a:ext cx="3686175" cy="4762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795" t="24076" r="31919" b="10608"/>
          <a:stretch/>
        </p:blipFill>
        <p:spPr>
          <a:xfrm>
            <a:off x="5177307" y="1245301"/>
            <a:ext cx="5988676" cy="545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www.nastol.com.ua/pic/201508/1920x1080/nastol.com.ua-1470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Ласточки пропал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5171" y="5455275"/>
            <a:ext cx="1034603" cy="103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2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238</Words>
  <Application>Microsoft Office PowerPoint</Application>
  <PresentationFormat>Широкоэкранный</PresentationFormat>
  <Paragraphs>44</Paragraphs>
  <Slides>16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Пеньковская</dc:creator>
  <cp:lastModifiedBy>Татьяна Пеньковская</cp:lastModifiedBy>
  <cp:revision>488</cp:revision>
  <dcterms:created xsi:type="dcterms:W3CDTF">2017-07-16T12:55:52Z</dcterms:created>
  <dcterms:modified xsi:type="dcterms:W3CDTF">2017-07-22T10:15:14Z</dcterms:modified>
</cp:coreProperties>
</file>