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20"/>
  </p:notesMasterIdLst>
  <p:handoutMasterIdLst>
    <p:handoutMasterId r:id="rId21"/>
  </p:handoutMasterIdLst>
  <p:sldIdLst>
    <p:sldId id="263" r:id="rId5"/>
    <p:sldId id="269" r:id="rId6"/>
    <p:sldId id="313" r:id="rId7"/>
    <p:sldId id="288" r:id="rId8"/>
    <p:sldId id="324" r:id="rId9"/>
    <p:sldId id="278" r:id="rId10"/>
    <p:sldId id="323" r:id="rId11"/>
    <p:sldId id="326" r:id="rId12"/>
    <p:sldId id="327" r:id="rId13"/>
    <p:sldId id="328" r:id="rId14"/>
    <p:sldId id="325" r:id="rId15"/>
    <p:sldId id="329" r:id="rId16"/>
    <p:sldId id="287" r:id="rId17"/>
    <p:sldId id="295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6965"/>
    <a:srgbClr val="FFFF99"/>
    <a:srgbClr val="99FF66"/>
    <a:srgbClr val="9900FF"/>
    <a:srgbClr val="77A9D2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876" t="37632" r="19447" b="43530"/>
          <a:stretch/>
        </p:blipFill>
        <p:spPr>
          <a:xfrm>
            <a:off x="0" y="0"/>
            <a:ext cx="12192000" cy="2128133"/>
          </a:xfrm>
          <a:prstGeom prst="rect">
            <a:avLst/>
          </a:prstGeom>
        </p:spPr>
      </p:pic>
      <p:pic>
        <p:nvPicPr>
          <p:cNvPr id="3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0" y="2128133"/>
            <a:ext cx="8461420" cy="22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detskayamoda.info/wp-content/uploads/2016/09/4a189b261af9d4e25c13709e8ed676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13" y="1656569"/>
            <a:ext cx="3849755" cy="2702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0" y="4359120"/>
            <a:ext cx="8461420" cy="22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0" y="4830684"/>
            <a:ext cx="8461420" cy="22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4417453" y="4359120"/>
            <a:ext cx="8461420" cy="22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4417453" y="4830684"/>
            <a:ext cx="8461420" cy="22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0" y="2620207"/>
            <a:ext cx="8641080" cy="23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1848" t="54181" r="38353" b="32086"/>
          <a:stretch/>
        </p:blipFill>
        <p:spPr>
          <a:xfrm>
            <a:off x="3146415" y="145316"/>
            <a:ext cx="2653049" cy="2090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480" y="103497"/>
            <a:ext cx="1765720" cy="2516710"/>
          </a:xfrm>
          <a:prstGeom prst="rect">
            <a:avLst/>
          </a:prstGeom>
        </p:spPr>
      </p:pic>
      <p:pic>
        <p:nvPicPr>
          <p:cNvPr id="6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0" y="4460962"/>
            <a:ext cx="8641080" cy="23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3550920" y="2620207"/>
            <a:ext cx="8641080" cy="23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3550920" y="4460962"/>
            <a:ext cx="8641080" cy="23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677" t="35344" r="25783" b="45114"/>
          <a:stretch/>
        </p:blipFill>
        <p:spPr>
          <a:xfrm>
            <a:off x="0" y="566671"/>
            <a:ext cx="12192000" cy="24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5" y="579550"/>
            <a:ext cx="8551572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25 №4 (1,2 ст</a:t>
            </a:r>
            <a:r>
              <a:rPr lang="ru-RU" sz="6600" smtClean="0"/>
              <a:t>.), №8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56" y="3120719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Найдите тему нашего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25 </a:t>
            </a:r>
            <a:r>
              <a:rPr lang="ru-RU" sz="3600" dirty="0">
                <a:solidFill>
                  <a:schemeClr val="tx1"/>
                </a:solidFill>
              </a:rPr>
              <a:t>учебника. Чему мы будем учиться на уроке?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450761" y="226179"/>
            <a:ext cx="11294771" cy="778374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здесь нужно сделать?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" y="1097468"/>
            <a:ext cx="1461860" cy="20836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61866" y="1335067"/>
            <a:ext cx="9883666" cy="55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450761" y="226179"/>
            <a:ext cx="11294771" cy="778374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Сумма каких двух однозначных чисел равна 17?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" y="1097468"/>
            <a:ext cx="1461860" cy="2083613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50761" y="226179"/>
            <a:ext cx="11294771" cy="778374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Сумма каких двух однозначных чисел равна 18?</a:t>
            </a:r>
            <a:endParaRPr lang="ru-RU" sz="4000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30127" y="1209116"/>
            <a:ext cx="5917839" cy="5648884"/>
            <a:chOff x="4926169" y="1209116"/>
            <a:chExt cx="5917839" cy="564888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36802" t="23019" r="21922" b="5502"/>
            <a:stretch/>
          </p:blipFill>
          <p:spPr>
            <a:xfrm>
              <a:off x="4926169" y="1209116"/>
              <a:ext cx="5801932" cy="56488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547020" y="1643371"/>
              <a:ext cx="3039414" cy="63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88687" y="1744166"/>
              <a:ext cx="2897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4   5   6   7        9</a:t>
              </a:r>
              <a:endParaRPr lang="ru-RU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7774" y="2215359"/>
              <a:ext cx="35803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4   5   6   7    8       10</a:t>
              </a:r>
              <a:endParaRPr lang="ru-RU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84135" y="2713816"/>
              <a:ext cx="4043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4   5   6   7    8   9       11</a:t>
              </a:r>
              <a:endParaRPr lang="ru-RU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43221" y="3212366"/>
              <a:ext cx="45848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4   5   6   7    8   9  10      12</a:t>
              </a:r>
              <a:endParaRPr lang="ru-RU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40945" y="3732846"/>
              <a:ext cx="50871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4   5   6   7    8   9  10 11      13</a:t>
              </a:r>
              <a:endParaRPr lang="ru-RU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40945" y="4231396"/>
              <a:ext cx="50871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5   6   7    8   9  10 11 12      14</a:t>
              </a:r>
              <a:endParaRPr lang="ru-RU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25037" y="5252310"/>
              <a:ext cx="5203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7    8   9  10 11 12  13 14      16</a:t>
              </a:r>
              <a:endParaRPr lang="ru-RU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0945" y="5765823"/>
              <a:ext cx="5203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8   9  10 11 12 13 14 15      17 </a:t>
              </a:r>
              <a:endParaRPr lang="ru-RU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2990" y="6245061"/>
              <a:ext cx="5203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9  10 11 12 13 14 15  16      18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5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29345" r="-106" b="806"/>
          <a:stretch/>
        </p:blipFill>
        <p:spPr bwMode="auto">
          <a:xfrm>
            <a:off x="0" y="45076"/>
            <a:ext cx="12192000" cy="6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52517" r="-106" b="807"/>
          <a:stretch/>
        </p:blipFill>
        <p:spPr bwMode="auto">
          <a:xfrm>
            <a:off x="0" y="2305319"/>
            <a:ext cx="8122920" cy="30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589" t="34111" r="44094" b="53917"/>
          <a:stretch/>
        </p:blipFill>
        <p:spPr>
          <a:xfrm>
            <a:off x="384219" y="141667"/>
            <a:ext cx="11423561" cy="2060482"/>
          </a:xfrm>
          <a:prstGeom prst="rect">
            <a:avLst/>
          </a:prstGeom>
        </p:spPr>
      </p:pic>
      <p:pic>
        <p:nvPicPr>
          <p:cNvPr id="4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52517" r="-106" b="807"/>
          <a:stretch/>
        </p:blipFill>
        <p:spPr bwMode="auto">
          <a:xfrm>
            <a:off x="0" y="3554999"/>
            <a:ext cx="8122920" cy="30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52517" r="-106" b="807"/>
          <a:stretch/>
        </p:blipFill>
        <p:spPr bwMode="auto">
          <a:xfrm>
            <a:off x="4236720" y="2305319"/>
            <a:ext cx="8122920" cy="30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52517" r="-106" b="807"/>
          <a:stretch/>
        </p:blipFill>
        <p:spPr bwMode="auto">
          <a:xfrm>
            <a:off x="4236720" y="3554999"/>
            <a:ext cx="8122920" cy="303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65589" r="-106" b="807"/>
          <a:stretch/>
        </p:blipFill>
        <p:spPr bwMode="auto">
          <a:xfrm>
            <a:off x="0" y="3580327"/>
            <a:ext cx="12192000" cy="32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2" y="1284897"/>
            <a:ext cx="1528274" cy="21782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787" t="56822" r="20239" b="32790"/>
          <a:stretch/>
        </p:blipFill>
        <p:spPr>
          <a:xfrm>
            <a:off x="0" y="0"/>
            <a:ext cx="12192000" cy="11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463640" y="136027"/>
            <a:ext cx="11294771" cy="778374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Вспомним! 1 </a:t>
            </a:r>
            <a:r>
              <a:rPr lang="ru-RU" sz="4000" dirty="0" err="1" smtClean="0">
                <a:solidFill>
                  <a:schemeClr val="tx1"/>
                </a:solidFill>
              </a:rPr>
              <a:t>дм</a:t>
            </a:r>
            <a:r>
              <a:rPr lang="ru-RU" sz="4000" dirty="0" smtClean="0">
                <a:solidFill>
                  <a:schemeClr val="tx1"/>
                </a:solidFill>
              </a:rPr>
              <a:t> = 10 см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914401"/>
            <a:ext cx="1848054" cy="1838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777" t="27245" r="40432" b="61552"/>
          <a:stretch/>
        </p:blipFill>
        <p:spPr>
          <a:xfrm>
            <a:off x="3176789" y="1120112"/>
            <a:ext cx="9015211" cy="1427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765" t="39527" r="40432" b="50572"/>
          <a:stretch/>
        </p:blipFill>
        <p:spPr>
          <a:xfrm>
            <a:off x="191130" y="3815130"/>
            <a:ext cx="8566505" cy="13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4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terms/"/>
    <ds:schemaRef ds:uri="6ee78bd2-4339-4042-adc0-bcc646419980"/>
    <ds:schemaRef ds:uri="http://schemas.microsoft.com/office/2006/documentManagement/types"/>
    <ds:schemaRef ds:uri="http://schemas.microsoft.com/office/infopath/2007/PartnerControls"/>
    <ds:schemaRef ds:uri="2547570a-e5f4-4946-a4c3-82580e42479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2017-10-01T16:15:21Z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