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01" r:id="rId3"/>
    <p:sldId id="259" r:id="rId4"/>
    <p:sldId id="291" r:id="rId5"/>
    <p:sldId id="310" r:id="rId6"/>
    <p:sldId id="313" r:id="rId7"/>
    <p:sldId id="314" r:id="rId8"/>
    <p:sldId id="330" r:id="rId9"/>
    <p:sldId id="340" r:id="rId10"/>
    <p:sldId id="317" r:id="rId11"/>
    <p:sldId id="318" r:id="rId12"/>
    <p:sldId id="336" r:id="rId13"/>
    <p:sldId id="341" r:id="rId14"/>
    <p:sldId id="274" r:id="rId15"/>
    <p:sldId id="275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030514"/>
            <a:ext cx="2572595" cy="2488754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7715" y="285019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Прочитаем сказку по цепочке по предложению.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30" name="Picture 10" descr="http://bookcube.ru/uploads/taginator/Mar-2013/audio-zapis-skazki-lisa-i-zhura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2" y="1162504"/>
            <a:ext cx="8059664" cy="569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14" y="1175657"/>
            <a:ext cx="1756386" cy="2685244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03198" y="180787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лиса пригласила журавля к себе?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AutoShape 2" descr="http://www.playing-field.ru/img/2015/051901/55278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animalsfoto.com/photo/fa/fa296af557ca250a52cedee4c204c1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523999"/>
            <a:ext cx="7620000" cy="533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ая прямоугольная выноска 28"/>
          <p:cNvSpPr/>
          <p:nvPr/>
        </p:nvSpPr>
        <p:spPr>
          <a:xfrm>
            <a:off x="203197" y="182789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Какое угощение лиса приготовила журавлю? Почему?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215900" y="182789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ответил журавль на «угощение» лисы?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28602" y="168275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Действительно ли лиса и журавль были друзьями?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203196" y="166273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не получилось дружбы у лисы и журавля?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15898" y="193299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можно посоветовать героям сказки?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15897" y="176783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понимаете пословицу «Как аукнется, так и откликнется»?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141107"/>
            <a:ext cx="1972833" cy="268524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199" y="176565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Восстановите последовательность событий.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72" y="1009488"/>
            <a:ext cx="9827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Журавль пригласил лису в гости.</a:t>
            </a:r>
          </a:p>
          <a:p>
            <a:r>
              <a:rPr lang="ru-RU" sz="4000" dirty="0" smtClean="0"/>
              <a:t>Лиса пригласила журавля в гости.</a:t>
            </a:r>
          </a:p>
          <a:p>
            <a:r>
              <a:rPr lang="ru-RU" sz="4000" dirty="0" smtClean="0"/>
              <a:t>Лиса с журавлём подружились.</a:t>
            </a:r>
          </a:p>
          <a:p>
            <a:r>
              <a:rPr lang="ru-RU" sz="4000" dirty="0" smtClean="0"/>
              <a:t>Лиса угощает журавля.</a:t>
            </a:r>
          </a:p>
          <a:p>
            <a:r>
              <a:rPr lang="ru-RU" sz="4000" dirty="0" smtClean="0"/>
              <a:t>С тех пор дружба врозь.</a:t>
            </a:r>
          </a:p>
          <a:p>
            <a:r>
              <a:rPr lang="ru-RU" sz="4000" dirty="0" smtClean="0"/>
              <a:t>Журавль угощает лису.</a:t>
            </a:r>
          </a:p>
        </p:txBody>
      </p:sp>
      <p:pic>
        <p:nvPicPr>
          <p:cNvPr id="21512" name="Picture 8" descr="http://game-24.ru/img-game_files/prodelki-kumushki-lis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54" y="2766729"/>
            <a:ext cx="3485243" cy="405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141107"/>
            <a:ext cx="1972833" cy="268524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199" y="176565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Чему учит эта сказка?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1510" name="Picture 6" descr="http://illustrators.ru/uploads/illustration/image/21169/2116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570851"/>
            <a:ext cx="9753600" cy="496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9" y="270457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Уч. с. 42-43 читать, </a:t>
            </a:r>
            <a:r>
              <a:rPr lang="ru-RU" sz="6600" dirty="0" err="1" smtClean="0"/>
              <a:t>илл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1195" y="3606085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2" y="232228"/>
            <a:ext cx="11713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/>
              <a:t>Са-са-са</a:t>
            </a:r>
            <a:r>
              <a:rPr lang="ru-RU" sz="4800" dirty="0"/>
              <a:t> - по лесу идет лиса,  </a:t>
            </a:r>
            <a:endParaRPr lang="ru-RU" sz="4800" dirty="0" smtClean="0"/>
          </a:p>
          <a:p>
            <a:r>
              <a:rPr lang="ru-RU" sz="4800" dirty="0" smtClean="0"/>
              <a:t>Со-со-со </a:t>
            </a:r>
            <a:r>
              <a:rPr lang="ru-RU" sz="4800" dirty="0"/>
              <a:t>- лиса катит колесо,</a:t>
            </a:r>
          </a:p>
          <a:p>
            <a:r>
              <a:rPr lang="ru-RU" sz="4800" dirty="0" err="1"/>
              <a:t>Сы-сы-сы</a:t>
            </a:r>
            <a:r>
              <a:rPr lang="ru-RU" sz="4800" dirty="0"/>
              <a:t> - хвост красивый у лисы,  </a:t>
            </a:r>
            <a:endParaRPr lang="ru-RU" sz="4800" dirty="0" smtClean="0"/>
          </a:p>
          <a:p>
            <a:r>
              <a:rPr lang="ru-RU" sz="4800" dirty="0" smtClean="0"/>
              <a:t>Су-су-су </a:t>
            </a:r>
            <a:r>
              <a:rPr lang="ru-RU" sz="4800" dirty="0"/>
              <a:t>- видел я в лесу лису.</a:t>
            </a:r>
          </a:p>
        </p:txBody>
      </p:sp>
      <p:pic>
        <p:nvPicPr>
          <p:cNvPr id="1032" name="Picture 8" descr="http://s4.pic4you.ru/y2014/10-29/12216/46826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42" y="2309045"/>
            <a:ext cx="3283261" cy="46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81070"/>
            <a:ext cx="1972833" cy="2685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27696" t="30590" r="27762" b="31558"/>
          <a:stretch/>
        </p:blipFill>
        <p:spPr>
          <a:xfrm>
            <a:off x="734095" y="1352280"/>
            <a:ext cx="8706721" cy="4159878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63638" y="181284"/>
            <a:ext cx="10650829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Вспомните, что мы относим к устному народному творчеству.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35852" y="308627"/>
            <a:ext cx="9824463" cy="6190247"/>
            <a:chOff x="904032" y="385900"/>
            <a:chExt cx="9824463" cy="6190247"/>
          </a:xfrm>
        </p:grpSpPr>
        <p:pic>
          <p:nvPicPr>
            <p:cNvPr id="3" name="Picture 2" descr="http://parkfili.com/wp-content/uploads/2015/10/1470586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649" y="480146"/>
              <a:ext cx="6940684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88045" y="2716077"/>
              <a:ext cx="21378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устное</a:t>
              </a:r>
            </a:p>
            <a:p>
              <a:pPr algn="ctr"/>
              <a:r>
                <a:rPr lang="ru-RU" sz="3200" dirty="0" smtClean="0"/>
                <a:t>народное</a:t>
              </a:r>
            </a:p>
            <a:p>
              <a:pPr algn="ctr"/>
              <a:r>
                <a:rPr lang="ru-RU" sz="3200" dirty="0" smtClean="0"/>
                <a:t>творчество</a:t>
              </a:r>
              <a:endParaRPr lang="ru-RU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3264" y="549309"/>
              <a:ext cx="2137893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народные песни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88045" y="385900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пословицы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27097" y="2825446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 smtClean="0"/>
                <a:t>потешки</a:t>
              </a:r>
              <a:endParaRPr lang="ru-RU" sz="32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5874" y="1310664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поговорки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1486" y="4174518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прибаутки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26074" y="5509778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загадки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4538" y="5991372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считалки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5940" y="5217390"/>
              <a:ext cx="2718465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скороговорки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1396" y="3700962"/>
              <a:ext cx="2718465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небылицы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4032" y="2423689"/>
              <a:ext cx="2718465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сказки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7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>
            <a:off x="5866329" y="17496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34106" y="17496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3747752" y="128788"/>
            <a:ext cx="7611416" cy="476516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Вспомните, какие бывают сказки.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79" y="746302"/>
            <a:ext cx="1893195" cy="1933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4270" y="826314"/>
            <a:ext cx="23181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Сказки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212" y="2390841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8986" y="2400393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...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3333" y="5118813"/>
            <a:ext cx="3747754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47753" y="3806318"/>
            <a:ext cx="2884867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32620" y="5118813"/>
            <a:ext cx="3709116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90175" y="1749644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42468" y="1749643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96248" y="1749643"/>
            <a:ext cx="0" cy="2056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>
            <a:off x="6606558" y="15464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74335" y="15464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64499" y="623114"/>
            <a:ext cx="23181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Сказки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6441" y="2187641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народные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59215" y="2197193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авторские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3562" y="4915613"/>
            <a:ext cx="3747754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волшебные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87982" y="3603118"/>
            <a:ext cx="2884867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бытовые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72849" y="4915613"/>
            <a:ext cx="3709116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 животных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230404" y="1546444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82697" y="1546443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36477" y="1546443"/>
            <a:ext cx="0" cy="2056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graphnet.ru/images/1005785_lisa-i-teterev-ska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1" y="1338073"/>
            <a:ext cx="8146223" cy="5427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200" y="177134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Какую сказку мы прочитали на прошлом уроке?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Чему учит эта сказка? Перескажите её.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5415" y="1474936"/>
            <a:ext cx="1701442" cy="26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cdn01.ru/files/users/images/fa/65/fa65849c6933caf744d84ec2fb952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110"/>
            <a:ext cx="10247512" cy="55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200" y="177134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Сегодня мы познакомимся со сказкой «Лиса и журавль». Найдите её в учебнике.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7714" y="180789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Эта сказка авторская или народная?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догадались?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7714" y="177134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Кто такой журавль? Где он живёт?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17714" y="169930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сказку.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5415" y="1474936"/>
            <a:ext cx="1701442" cy="26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3199" y="183420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Соедините слова и их значения.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175657"/>
            <a:ext cx="2572595" cy="2488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986971"/>
            <a:ext cx="1872344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Куманёк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3200" y="1834718"/>
            <a:ext cx="2583544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Званый пир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" y="2643668"/>
            <a:ext cx="2206172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Потчевать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3452618"/>
            <a:ext cx="2583544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обессудь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3200" y="4261568"/>
            <a:ext cx="1248230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Кума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3199" y="5070518"/>
            <a:ext cx="2017487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Окрошка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3199" y="5879468"/>
            <a:ext cx="4310745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Несолоно</a:t>
            </a:r>
            <a:r>
              <a:rPr lang="ru-RU" sz="3600" dirty="0" smtClean="0"/>
              <a:t> хлебавши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3713" y="1427256"/>
            <a:ext cx="3077029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Большой обед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34854" y="2587524"/>
            <a:ext cx="4180117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Крёстные родители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67130" y="3740088"/>
            <a:ext cx="4572002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суди, не обижайся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229599" y="4126192"/>
            <a:ext cx="1770745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Угощать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63884" y="5037782"/>
            <a:ext cx="3773717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Остаться ни с чем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27370" y="5909679"/>
            <a:ext cx="3062517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Холодный суп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6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303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350</cp:revision>
  <dcterms:created xsi:type="dcterms:W3CDTF">2017-07-16T12:55:52Z</dcterms:created>
  <dcterms:modified xsi:type="dcterms:W3CDTF">2017-08-13T16:31:55Z</dcterms:modified>
</cp:coreProperties>
</file>